
<file path=[Content_Types].xml><?xml version="1.0" encoding="utf-8"?>
<Types xmlns="http://schemas.openxmlformats.org/package/2006/content-types">
  <Override PartName="/_rels/.rels" ContentType="application/vnd.openxmlformats-package.relationships+xml"/>
  <Override PartName="/ppt/_rels/presentation.xml.rels" ContentType="application/vnd.openxmlformats-package.relationships+xml"/>
  <Override PartName="/ppt/media/image15.png" ContentType="image/png"/>
  <Override PartName="/ppt/media/image14.png" ContentType="image/png"/>
  <Override PartName="/ppt/media/image13.png" ContentType="image/png"/>
  <Override PartName="/ppt/media/image11.png" ContentType="image/png"/>
  <Override PartName="/ppt/media/image1.png" ContentType="image/png"/>
  <Override PartName="/ppt/media/image2.jpeg" ContentType="image/jpeg"/>
  <Override PartName="/ppt/media/image16.png" ContentType="image/png"/>
  <Override PartName="/ppt/media/image3.jpeg" ContentType="image/jpeg"/>
  <Override PartName="/ppt/media/image4.jpeg" ContentType="image/jpeg"/>
  <Override PartName="/ppt/media/image5.jpeg" ContentType="image/jpeg"/>
  <Override PartName="/ppt/media/image12.png" ContentType="image/png"/>
  <Override PartName="/ppt/media/image6.jpeg" ContentType="image/jpeg"/>
  <Override PartName="/ppt/media/image7.jpeg" ContentType="image/jpeg"/>
  <Override PartName="/ppt/media/image8.png" ContentType="image/png"/>
  <Override PartName="/ppt/media/image9.jpeg" ContentType="image/jpeg"/>
  <Override PartName="/ppt/media/image10.png" ContentType="image/png"/>
  <Override PartName="/ppt/slides/_rels/slide1.xml.rels" ContentType="application/vnd.openxmlformats-package.relationships+xml"/>
  <Override PartName="/ppt/slides/slide1.xml" ContentType="application/vnd.openxmlformats-officedocument.presentationml.slide+xml"/>
  <Override PartName="/ppt/slideLayouts/_rels/slideLayout12.xml.rels" ContentType="application/vnd.openxmlformats-package.relationships+xml"/>
  <Override PartName="/ppt/slideLayouts/_rels/slideLayout11.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1.xml.rels" ContentType="application/vnd.openxmlformats-package.relationships+xml"/>
  <Override PartName="/ppt/slideLayouts/_rels/slideLayout8.xml.rels" ContentType="application/vnd.openxmlformats-package.relationships+xml"/>
  <Override PartName="/ppt/slideLayouts/_rels/slideLayout2.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slideMasters/_rels/slideMaster1.xml.rels" ContentType="application/vnd.openxmlformats-package.relationships+xml"/>
  <Override PartName="/ppt/slideMasters/slideMaster1.xml" ContentType="application/vnd.openxmlformats-officedocument.presentationml.slideMaster+xml"/>
  <Override PartName="/ppt/presentation.xml" ContentType="application/vnd.openxmlformats-officedocument.presentationml.presentation.main+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Lst>
  <p:sldIdLst>
    <p:sldId id="256" r:id="rId3"/>
  </p:sldIdLst>
  <p:sldSz cx="43891200" cy="36576000"/>
  <p:notesSz cx="7772400" cy="100584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 Target="slides/slide1.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 name="PlaceHolder 1"/>
          <p:cNvSpPr>
            <a:spLocks noGrp="1"/>
          </p:cNvSpPr>
          <p:nvPr>
            <p:ph type="title"/>
          </p:nvPr>
        </p:nvSpPr>
        <p:spPr>
          <a:xfrm>
            <a:off x="3291840" y="5986080"/>
            <a:ext cx="37307160" cy="12733560"/>
          </a:xfrm>
          <a:prstGeom prst="rect">
            <a:avLst/>
          </a:prstGeom>
        </p:spPr>
        <p:txBody>
          <a:bodyPr lIns="0" rIns="0" tIns="0" bIns="0" anchor="ctr"/>
          <a:p>
            <a:endParaRPr b="0" lang="en-US" sz="7630" spc="-1" strike="noStrike">
              <a:solidFill>
                <a:srgbClr val="000000"/>
              </a:solidFill>
              <a:uFill>
                <a:solidFill>
                  <a:srgbClr val="ffffff"/>
                </a:solidFill>
              </a:uFill>
              <a:latin typeface="Calibri"/>
            </a:endParaRPr>
          </a:p>
        </p:txBody>
      </p:sp>
      <p:sp>
        <p:nvSpPr>
          <p:cNvPr id="5" name="PlaceHolder 2"/>
          <p:cNvSpPr>
            <a:spLocks noGrp="1"/>
          </p:cNvSpPr>
          <p:nvPr>
            <p:ph type="subTitle"/>
          </p:nvPr>
        </p:nvSpPr>
        <p:spPr>
          <a:xfrm>
            <a:off x="2194560" y="8558640"/>
            <a:ext cx="39501720" cy="2121336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3291840" y="5986080"/>
            <a:ext cx="37307160" cy="12733560"/>
          </a:xfrm>
          <a:prstGeom prst="rect">
            <a:avLst/>
          </a:prstGeom>
        </p:spPr>
        <p:txBody>
          <a:bodyPr lIns="0" rIns="0" tIns="0" bIns="0" anchor="ctr"/>
          <a:p>
            <a:endParaRPr b="0" lang="en-US" sz="7630" spc="-1" strike="noStrike">
              <a:solidFill>
                <a:srgbClr val="000000"/>
              </a:solidFill>
              <a:uFill>
                <a:solidFill>
                  <a:srgbClr val="ffffff"/>
                </a:solidFill>
              </a:uFill>
              <a:latin typeface="Calibri"/>
            </a:endParaRPr>
          </a:p>
        </p:txBody>
      </p:sp>
      <p:sp>
        <p:nvSpPr>
          <p:cNvPr id="7" name="PlaceHolder 2"/>
          <p:cNvSpPr>
            <a:spLocks noGrp="1"/>
          </p:cNvSpPr>
          <p:nvPr>
            <p:ph type="body"/>
          </p:nvPr>
        </p:nvSpPr>
        <p:spPr>
          <a:xfrm>
            <a:off x="2194560" y="8558640"/>
            <a:ext cx="39501720" cy="2121336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3291840" y="5986080"/>
            <a:ext cx="37307160" cy="12733560"/>
          </a:xfrm>
          <a:prstGeom prst="rect">
            <a:avLst/>
          </a:prstGeom>
        </p:spPr>
        <p:txBody>
          <a:bodyPr lIns="0" rIns="0" tIns="0" bIns="0" anchor="ctr"/>
          <a:p>
            <a:endParaRPr b="0" lang="en-US" sz="7630" spc="-1" strike="noStrike">
              <a:solidFill>
                <a:srgbClr val="000000"/>
              </a:solidFill>
              <a:uFill>
                <a:solidFill>
                  <a:srgbClr val="ffffff"/>
                </a:solidFill>
              </a:uFill>
              <a:latin typeface="Calibri"/>
            </a:endParaRPr>
          </a:p>
        </p:txBody>
      </p:sp>
      <p:sp>
        <p:nvSpPr>
          <p:cNvPr id="9" name="PlaceHolder 2"/>
          <p:cNvSpPr>
            <a:spLocks noGrp="1"/>
          </p:cNvSpPr>
          <p:nvPr>
            <p:ph type="body"/>
          </p:nvPr>
        </p:nvSpPr>
        <p:spPr>
          <a:xfrm>
            <a:off x="2194560" y="8558640"/>
            <a:ext cx="19276560" cy="2121336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10" name="PlaceHolder 3"/>
          <p:cNvSpPr>
            <a:spLocks noGrp="1"/>
          </p:cNvSpPr>
          <p:nvPr>
            <p:ph type="body"/>
          </p:nvPr>
        </p:nvSpPr>
        <p:spPr>
          <a:xfrm>
            <a:off x="22435200" y="8558640"/>
            <a:ext cx="19276560" cy="2121336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1" name="PlaceHolder 1"/>
          <p:cNvSpPr>
            <a:spLocks noGrp="1"/>
          </p:cNvSpPr>
          <p:nvPr>
            <p:ph type="title"/>
          </p:nvPr>
        </p:nvSpPr>
        <p:spPr>
          <a:xfrm>
            <a:off x="3291840" y="5986080"/>
            <a:ext cx="37307160" cy="12733560"/>
          </a:xfrm>
          <a:prstGeom prst="rect">
            <a:avLst/>
          </a:prstGeom>
        </p:spPr>
        <p:txBody>
          <a:bodyPr lIns="0" rIns="0" tIns="0" bIns="0" anchor="ctr"/>
          <a:p>
            <a:endParaRPr b="0" lang="en-US" sz="7630" spc="-1" strike="noStrike">
              <a:solidFill>
                <a:srgbClr val="000000"/>
              </a:solidFill>
              <a:uFill>
                <a:solidFill>
                  <a:srgbClr val="ffffff"/>
                </a:solidFill>
              </a:uFill>
              <a:latin typeface="Calibri"/>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2" name="PlaceHolder 1"/>
          <p:cNvSpPr>
            <a:spLocks noGrp="1"/>
          </p:cNvSpPr>
          <p:nvPr>
            <p:ph type="subTitle"/>
          </p:nvPr>
        </p:nvSpPr>
        <p:spPr>
          <a:xfrm>
            <a:off x="3291840" y="5986080"/>
            <a:ext cx="37307160" cy="5902632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3" name="PlaceHolder 1"/>
          <p:cNvSpPr>
            <a:spLocks noGrp="1"/>
          </p:cNvSpPr>
          <p:nvPr>
            <p:ph type="title"/>
          </p:nvPr>
        </p:nvSpPr>
        <p:spPr>
          <a:xfrm>
            <a:off x="3291840" y="5986080"/>
            <a:ext cx="37307160" cy="12733560"/>
          </a:xfrm>
          <a:prstGeom prst="rect">
            <a:avLst/>
          </a:prstGeom>
        </p:spPr>
        <p:txBody>
          <a:bodyPr lIns="0" rIns="0" tIns="0" bIns="0" anchor="ctr"/>
          <a:p>
            <a:endParaRPr b="0" lang="en-US" sz="7630" spc="-1" strike="noStrike">
              <a:solidFill>
                <a:srgbClr val="000000"/>
              </a:solidFill>
              <a:uFill>
                <a:solidFill>
                  <a:srgbClr val="ffffff"/>
                </a:solidFill>
              </a:uFill>
              <a:latin typeface="Calibri"/>
            </a:endParaRPr>
          </a:p>
        </p:txBody>
      </p:sp>
      <p:sp>
        <p:nvSpPr>
          <p:cNvPr id="14" name="PlaceHolder 2"/>
          <p:cNvSpPr>
            <a:spLocks noGrp="1"/>
          </p:cNvSpPr>
          <p:nvPr>
            <p:ph type="body"/>
          </p:nvPr>
        </p:nvSpPr>
        <p:spPr>
          <a:xfrm>
            <a:off x="2194560" y="8558640"/>
            <a:ext cx="192765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15" name="PlaceHolder 3"/>
          <p:cNvSpPr>
            <a:spLocks noGrp="1"/>
          </p:cNvSpPr>
          <p:nvPr>
            <p:ph type="body"/>
          </p:nvPr>
        </p:nvSpPr>
        <p:spPr>
          <a:xfrm>
            <a:off x="2194560" y="19638720"/>
            <a:ext cx="192765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16" name="PlaceHolder 4"/>
          <p:cNvSpPr>
            <a:spLocks noGrp="1"/>
          </p:cNvSpPr>
          <p:nvPr>
            <p:ph type="body"/>
          </p:nvPr>
        </p:nvSpPr>
        <p:spPr>
          <a:xfrm>
            <a:off x="22435200" y="8558640"/>
            <a:ext cx="19276560" cy="2121336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7" name="PlaceHolder 1"/>
          <p:cNvSpPr>
            <a:spLocks noGrp="1"/>
          </p:cNvSpPr>
          <p:nvPr>
            <p:ph type="title"/>
          </p:nvPr>
        </p:nvSpPr>
        <p:spPr>
          <a:xfrm>
            <a:off x="3291840" y="5986080"/>
            <a:ext cx="37307160" cy="12733560"/>
          </a:xfrm>
          <a:prstGeom prst="rect">
            <a:avLst/>
          </a:prstGeom>
        </p:spPr>
        <p:txBody>
          <a:bodyPr lIns="0" rIns="0" tIns="0" bIns="0" anchor="ctr"/>
          <a:p>
            <a:endParaRPr b="0" lang="en-US" sz="7630" spc="-1" strike="noStrike">
              <a:solidFill>
                <a:srgbClr val="000000"/>
              </a:solidFill>
              <a:uFill>
                <a:solidFill>
                  <a:srgbClr val="ffffff"/>
                </a:solidFill>
              </a:uFill>
              <a:latin typeface="Calibri"/>
            </a:endParaRPr>
          </a:p>
        </p:txBody>
      </p:sp>
      <p:sp>
        <p:nvSpPr>
          <p:cNvPr id="18" name="PlaceHolder 2"/>
          <p:cNvSpPr>
            <a:spLocks noGrp="1"/>
          </p:cNvSpPr>
          <p:nvPr>
            <p:ph type="body"/>
          </p:nvPr>
        </p:nvSpPr>
        <p:spPr>
          <a:xfrm>
            <a:off x="2194560" y="8558640"/>
            <a:ext cx="19276560" cy="2121336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19" name="PlaceHolder 3"/>
          <p:cNvSpPr>
            <a:spLocks noGrp="1"/>
          </p:cNvSpPr>
          <p:nvPr>
            <p:ph type="body"/>
          </p:nvPr>
        </p:nvSpPr>
        <p:spPr>
          <a:xfrm>
            <a:off x="22435200" y="8558640"/>
            <a:ext cx="192765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20" name="PlaceHolder 4"/>
          <p:cNvSpPr>
            <a:spLocks noGrp="1"/>
          </p:cNvSpPr>
          <p:nvPr>
            <p:ph type="body"/>
          </p:nvPr>
        </p:nvSpPr>
        <p:spPr>
          <a:xfrm>
            <a:off x="22435200" y="19638720"/>
            <a:ext cx="192765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1" name="PlaceHolder 1"/>
          <p:cNvSpPr>
            <a:spLocks noGrp="1"/>
          </p:cNvSpPr>
          <p:nvPr>
            <p:ph type="title"/>
          </p:nvPr>
        </p:nvSpPr>
        <p:spPr>
          <a:xfrm>
            <a:off x="3291840" y="5986080"/>
            <a:ext cx="37307160" cy="12733560"/>
          </a:xfrm>
          <a:prstGeom prst="rect">
            <a:avLst/>
          </a:prstGeom>
        </p:spPr>
        <p:txBody>
          <a:bodyPr lIns="0" rIns="0" tIns="0" bIns="0" anchor="ctr"/>
          <a:p>
            <a:endParaRPr b="0" lang="en-US" sz="7630" spc="-1" strike="noStrike">
              <a:solidFill>
                <a:srgbClr val="000000"/>
              </a:solidFill>
              <a:uFill>
                <a:solidFill>
                  <a:srgbClr val="ffffff"/>
                </a:solidFill>
              </a:uFill>
              <a:latin typeface="Calibri"/>
            </a:endParaRPr>
          </a:p>
        </p:txBody>
      </p:sp>
      <p:sp>
        <p:nvSpPr>
          <p:cNvPr id="22" name="PlaceHolder 2"/>
          <p:cNvSpPr>
            <a:spLocks noGrp="1"/>
          </p:cNvSpPr>
          <p:nvPr>
            <p:ph type="body"/>
          </p:nvPr>
        </p:nvSpPr>
        <p:spPr>
          <a:xfrm>
            <a:off x="2194560" y="8558640"/>
            <a:ext cx="192765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23" name="PlaceHolder 3"/>
          <p:cNvSpPr>
            <a:spLocks noGrp="1"/>
          </p:cNvSpPr>
          <p:nvPr>
            <p:ph type="body"/>
          </p:nvPr>
        </p:nvSpPr>
        <p:spPr>
          <a:xfrm>
            <a:off x="22435200" y="8558640"/>
            <a:ext cx="192765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24" name="PlaceHolder 4"/>
          <p:cNvSpPr>
            <a:spLocks noGrp="1"/>
          </p:cNvSpPr>
          <p:nvPr>
            <p:ph type="body"/>
          </p:nvPr>
        </p:nvSpPr>
        <p:spPr>
          <a:xfrm>
            <a:off x="2194560" y="19638720"/>
            <a:ext cx="3950172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5" name="PlaceHolder 1"/>
          <p:cNvSpPr>
            <a:spLocks noGrp="1"/>
          </p:cNvSpPr>
          <p:nvPr>
            <p:ph type="title"/>
          </p:nvPr>
        </p:nvSpPr>
        <p:spPr>
          <a:xfrm>
            <a:off x="3291840" y="5986080"/>
            <a:ext cx="37307160" cy="12733560"/>
          </a:xfrm>
          <a:prstGeom prst="rect">
            <a:avLst/>
          </a:prstGeom>
        </p:spPr>
        <p:txBody>
          <a:bodyPr lIns="0" rIns="0" tIns="0" bIns="0" anchor="ctr"/>
          <a:p>
            <a:endParaRPr b="0" lang="en-US" sz="7630" spc="-1" strike="noStrike">
              <a:solidFill>
                <a:srgbClr val="000000"/>
              </a:solidFill>
              <a:uFill>
                <a:solidFill>
                  <a:srgbClr val="ffffff"/>
                </a:solidFill>
              </a:uFill>
              <a:latin typeface="Calibri"/>
            </a:endParaRPr>
          </a:p>
        </p:txBody>
      </p:sp>
      <p:sp>
        <p:nvSpPr>
          <p:cNvPr id="26" name="PlaceHolder 2"/>
          <p:cNvSpPr>
            <a:spLocks noGrp="1"/>
          </p:cNvSpPr>
          <p:nvPr>
            <p:ph type="body"/>
          </p:nvPr>
        </p:nvSpPr>
        <p:spPr>
          <a:xfrm>
            <a:off x="2194560" y="8558640"/>
            <a:ext cx="3950172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27" name="PlaceHolder 3"/>
          <p:cNvSpPr>
            <a:spLocks noGrp="1"/>
          </p:cNvSpPr>
          <p:nvPr>
            <p:ph type="body"/>
          </p:nvPr>
        </p:nvSpPr>
        <p:spPr>
          <a:xfrm>
            <a:off x="2194560" y="19638720"/>
            <a:ext cx="3950172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8" name="PlaceHolder 1"/>
          <p:cNvSpPr>
            <a:spLocks noGrp="1"/>
          </p:cNvSpPr>
          <p:nvPr>
            <p:ph type="title"/>
          </p:nvPr>
        </p:nvSpPr>
        <p:spPr>
          <a:xfrm>
            <a:off x="3291840" y="5986080"/>
            <a:ext cx="37307160" cy="12733560"/>
          </a:xfrm>
          <a:prstGeom prst="rect">
            <a:avLst/>
          </a:prstGeom>
        </p:spPr>
        <p:txBody>
          <a:bodyPr lIns="0" rIns="0" tIns="0" bIns="0" anchor="ctr"/>
          <a:p>
            <a:endParaRPr b="0" lang="en-US" sz="7630" spc="-1" strike="noStrike">
              <a:solidFill>
                <a:srgbClr val="000000"/>
              </a:solidFill>
              <a:uFill>
                <a:solidFill>
                  <a:srgbClr val="ffffff"/>
                </a:solidFill>
              </a:uFill>
              <a:latin typeface="Calibri"/>
            </a:endParaRPr>
          </a:p>
        </p:txBody>
      </p:sp>
      <p:sp>
        <p:nvSpPr>
          <p:cNvPr id="29" name="PlaceHolder 2"/>
          <p:cNvSpPr>
            <a:spLocks noGrp="1"/>
          </p:cNvSpPr>
          <p:nvPr>
            <p:ph type="body"/>
          </p:nvPr>
        </p:nvSpPr>
        <p:spPr>
          <a:xfrm>
            <a:off x="2194560" y="8558640"/>
            <a:ext cx="192765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30" name="PlaceHolder 3"/>
          <p:cNvSpPr>
            <a:spLocks noGrp="1"/>
          </p:cNvSpPr>
          <p:nvPr>
            <p:ph type="body"/>
          </p:nvPr>
        </p:nvSpPr>
        <p:spPr>
          <a:xfrm>
            <a:off x="22435200" y="8558640"/>
            <a:ext cx="192765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31" name="PlaceHolder 4"/>
          <p:cNvSpPr>
            <a:spLocks noGrp="1"/>
          </p:cNvSpPr>
          <p:nvPr>
            <p:ph type="body"/>
          </p:nvPr>
        </p:nvSpPr>
        <p:spPr>
          <a:xfrm>
            <a:off x="22435200" y="19638720"/>
            <a:ext cx="192765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32" name="PlaceHolder 5"/>
          <p:cNvSpPr>
            <a:spLocks noGrp="1"/>
          </p:cNvSpPr>
          <p:nvPr>
            <p:ph type="body"/>
          </p:nvPr>
        </p:nvSpPr>
        <p:spPr>
          <a:xfrm>
            <a:off x="2194560" y="19638720"/>
            <a:ext cx="192765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3" name="PlaceHolder 1"/>
          <p:cNvSpPr>
            <a:spLocks noGrp="1"/>
          </p:cNvSpPr>
          <p:nvPr>
            <p:ph type="title"/>
          </p:nvPr>
        </p:nvSpPr>
        <p:spPr>
          <a:xfrm>
            <a:off x="3291840" y="5986080"/>
            <a:ext cx="37307160" cy="12733560"/>
          </a:xfrm>
          <a:prstGeom prst="rect">
            <a:avLst/>
          </a:prstGeom>
        </p:spPr>
        <p:txBody>
          <a:bodyPr lIns="0" rIns="0" tIns="0" bIns="0" anchor="ctr"/>
          <a:p>
            <a:endParaRPr b="0" lang="en-US" sz="7630" spc="-1" strike="noStrike">
              <a:solidFill>
                <a:srgbClr val="000000"/>
              </a:solidFill>
              <a:uFill>
                <a:solidFill>
                  <a:srgbClr val="ffffff"/>
                </a:solidFill>
              </a:uFill>
              <a:latin typeface="Calibri"/>
            </a:endParaRPr>
          </a:p>
        </p:txBody>
      </p:sp>
      <p:sp>
        <p:nvSpPr>
          <p:cNvPr id="34" name="PlaceHolder 2"/>
          <p:cNvSpPr>
            <a:spLocks noGrp="1"/>
          </p:cNvSpPr>
          <p:nvPr>
            <p:ph type="body"/>
          </p:nvPr>
        </p:nvSpPr>
        <p:spPr>
          <a:xfrm>
            <a:off x="2194560" y="8558640"/>
            <a:ext cx="127191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35" name="PlaceHolder 3"/>
          <p:cNvSpPr>
            <a:spLocks noGrp="1"/>
          </p:cNvSpPr>
          <p:nvPr>
            <p:ph type="body"/>
          </p:nvPr>
        </p:nvSpPr>
        <p:spPr>
          <a:xfrm>
            <a:off x="15550200" y="8558640"/>
            <a:ext cx="127191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36" name="PlaceHolder 4"/>
          <p:cNvSpPr>
            <a:spLocks noGrp="1"/>
          </p:cNvSpPr>
          <p:nvPr>
            <p:ph type="body"/>
          </p:nvPr>
        </p:nvSpPr>
        <p:spPr>
          <a:xfrm>
            <a:off x="28905480" y="8558640"/>
            <a:ext cx="127191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37" name="PlaceHolder 5"/>
          <p:cNvSpPr>
            <a:spLocks noGrp="1"/>
          </p:cNvSpPr>
          <p:nvPr>
            <p:ph type="body"/>
          </p:nvPr>
        </p:nvSpPr>
        <p:spPr>
          <a:xfrm>
            <a:off x="28905480" y="19638720"/>
            <a:ext cx="127191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38" name="PlaceHolder 6"/>
          <p:cNvSpPr>
            <a:spLocks noGrp="1"/>
          </p:cNvSpPr>
          <p:nvPr>
            <p:ph type="body"/>
          </p:nvPr>
        </p:nvSpPr>
        <p:spPr>
          <a:xfrm>
            <a:off x="15550200" y="19638720"/>
            <a:ext cx="127191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
        <p:nvSpPr>
          <p:cNvPr id="39" name="PlaceHolder 7"/>
          <p:cNvSpPr>
            <a:spLocks noGrp="1"/>
          </p:cNvSpPr>
          <p:nvPr>
            <p:ph type="body"/>
          </p:nvPr>
        </p:nvSpPr>
        <p:spPr>
          <a:xfrm>
            <a:off x="2194560" y="19638720"/>
            <a:ext cx="12719160" cy="10118520"/>
          </a:xfrm>
          <a:prstGeom prst="rect">
            <a:avLst/>
          </a:prstGeom>
        </p:spPr>
        <p:txBody>
          <a:bodyPr lIns="0" rIns="0" tIns="0" bIns="0">
            <a:normAutofit/>
          </a:bodyPr>
          <a:p>
            <a:endParaRPr b="0" lang="en-US" sz="13439" spc="-1" strike="noStrike">
              <a:solidFill>
                <a:srgbClr val="000000"/>
              </a:solidFill>
              <a:uFill>
                <a:solidFill>
                  <a:srgbClr val="ffffff"/>
                </a:solidFill>
              </a:uFill>
              <a:latin typeface="Calibri"/>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3291840" y="5986080"/>
            <a:ext cx="37307160" cy="12733560"/>
          </a:xfrm>
          <a:prstGeom prst="rect">
            <a:avLst/>
          </a:prstGeom>
        </p:spPr>
        <p:txBody>
          <a:bodyPr anchor="b"/>
          <a:p>
            <a:pPr algn="ctr">
              <a:lnSpc>
                <a:spcPct val="100000"/>
              </a:lnSpc>
            </a:pPr>
            <a:r>
              <a:rPr b="0" lang="en-US" sz="28800" spc="-1" strike="noStrike">
                <a:solidFill>
                  <a:srgbClr val="000000"/>
                </a:solidFill>
                <a:uFill>
                  <a:solidFill>
                    <a:srgbClr val="ffffff"/>
                  </a:solidFill>
                </a:uFill>
                <a:latin typeface="Calibri Light"/>
              </a:rPr>
              <a:t>Click to edit Master title style</a:t>
            </a:r>
            <a:endParaRPr b="0" lang="en-US" sz="28800" spc="-1" strike="noStrike">
              <a:solidFill>
                <a:srgbClr val="000000"/>
              </a:solidFill>
              <a:uFill>
                <a:solidFill>
                  <a:srgbClr val="ffffff"/>
                </a:solidFill>
              </a:uFill>
              <a:latin typeface="Calibri"/>
            </a:endParaRPr>
          </a:p>
        </p:txBody>
      </p:sp>
      <p:sp>
        <p:nvSpPr>
          <p:cNvPr id="1" name="PlaceHolder 2"/>
          <p:cNvSpPr>
            <a:spLocks noGrp="1"/>
          </p:cNvSpPr>
          <p:nvPr>
            <p:ph type="dt"/>
          </p:nvPr>
        </p:nvSpPr>
        <p:spPr>
          <a:xfrm>
            <a:off x="3017520" y="33900480"/>
            <a:ext cx="9875160" cy="1946880"/>
          </a:xfrm>
          <a:prstGeom prst="rect">
            <a:avLst/>
          </a:prstGeom>
        </p:spPr>
        <p:txBody>
          <a:bodyPr anchor="ctr"/>
          <a:p>
            <a:pPr>
              <a:lnSpc>
                <a:spcPct val="100000"/>
              </a:lnSpc>
            </a:pPr>
            <a:fld id="{E7037D6E-6B6D-431F-B6BF-45158557C592}" type="datetime">
              <a:rPr b="0" lang="en-US" sz="5760" spc="-1" strike="noStrike">
                <a:solidFill>
                  <a:srgbClr val="8b8b8b"/>
                </a:solidFill>
                <a:uFill>
                  <a:solidFill>
                    <a:srgbClr val="ffffff"/>
                  </a:solidFill>
                </a:uFill>
                <a:latin typeface="Calibri"/>
              </a:rPr>
              <a:t>6/13/22</a:t>
            </a:fld>
            <a:endParaRPr b="0" lang="en-US" sz="5760" spc="-1" strike="noStrike">
              <a:solidFill>
                <a:srgbClr val="000000"/>
              </a:solidFill>
              <a:uFill>
                <a:solidFill>
                  <a:srgbClr val="ffffff"/>
                </a:solidFill>
              </a:uFill>
              <a:latin typeface="Times New Roman"/>
            </a:endParaRPr>
          </a:p>
        </p:txBody>
      </p:sp>
      <p:sp>
        <p:nvSpPr>
          <p:cNvPr id="2" name="PlaceHolder 3"/>
          <p:cNvSpPr>
            <a:spLocks noGrp="1"/>
          </p:cNvSpPr>
          <p:nvPr>
            <p:ph type="ftr"/>
          </p:nvPr>
        </p:nvSpPr>
        <p:spPr>
          <a:xfrm>
            <a:off x="14538960" y="33900480"/>
            <a:ext cx="14812920" cy="1946880"/>
          </a:xfrm>
          <a:prstGeom prst="rect">
            <a:avLst/>
          </a:prstGeom>
        </p:spPr>
        <p:txBody>
          <a:bodyPr anchor="ctr"/>
          <a:p>
            <a:endParaRPr b="0" lang="en-US" sz="2400" spc="-1" strike="noStrike">
              <a:solidFill>
                <a:srgbClr val="000000"/>
              </a:solidFill>
              <a:uFill>
                <a:solidFill>
                  <a:srgbClr val="ffffff"/>
                </a:solidFill>
              </a:uFill>
              <a:latin typeface="Times New Roman"/>
            </a:endParaRPr>
          </a:p>
        </p:txBody>
      </p:sp>
      <p:sp>
        <p:nvSpPr>
          <p:cNvPr id="3" name="PlaceHolder 4"/>
          <p:cNvSpPr>
            <a:spLocks noGrp="1"/>
          </p:cNvSpPr>
          <p:nvPr>
            <p:ph type="sldNum"/>
          </p:nvPr>
        </p:nvSpPr>
        <p:spPr>
          <a:xfrm>
            <a:off x="30998160" y="33900480"/>
            <a:ext cx="9875160" cy="1946880"/>
          </a:xfrm>
          <a:prstGeom prst="rect">
            <a:avLst/>
          </a:prstGeom>
        </p:spPr>
        <p:txBody>
          <a:bodyPr anchor="ctr"/>
          <a:p>
            <a:pPr algn="r">
              <a:lnSpc>
                <a:spcPct val="100000"/>
              </a:lnSpc>
            </a:pPr>
            <a:fld id="{DE2401A7-7449-4557-A1C8-DEA2188F5356}" type="slidenum">
              <a:rPr b="0" lang="en-US" sz="5760" spc="-1" strike="noStrike">
                <a:solidFill>
                  <a:srgbClr val="8b8b8b"/>
                </a:solidFill>
                <a:uFill>
                  <a:solidFill>
                    <a:srgbClr val="ffffff"/>
                  </a:solidFill>
                </a:uFill>
                <a:latin typeface="Calibri"/>
              </a:rPr>
              <a:t>&lt;number&gt;</a:t>
            </a:fld>
            <a:endParaRPr b="0" lang="en-US" sz="5760" spc="-1" strike="noStrike">
              <a:solidFill>
                <a:srgbClr val="000000"/>
              </a:solidFill>
              <a:uFill>
                <a:solidFill>
                  <a:srgbClr val="ffffff"/>
                </a:solidFill>
              </a:uFill>
              <a:latin typeface="Times New Roman"/>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s/_rels/slide1.xml.rels><?xml version="1.0" encoding="UTF-8"?>
<Relationships xmlns="http://schemas.openxmlformats.org/package/2006/relationships"><Relationship Id="rId1" Type="http://schemas.openxmlformats.org/officeDocument/2006/relationships/hyperlink" Target="https://doi.org/10.1029/2018JA025768" TargetMode="External"/><Relationship Id="rId2" Type="http://schemas.openxmlformats.org/officeDocument/2006/relationships/image" Target="../media/image1.png"/><Relationship Id="rId3" Type="http://schemas.openxmlformats.org/officeDocument/2006/relationships/image" Target="../media/image2.jpeg"/><Relationship Id="rId4" Type="http://schemas.openxmlformats.org/officeDocument/2006/relationships/image" Target="../media/image3.jpeg"/><Relationship Id="rId5" Type="http://schemas.openxmlformats.org/officeDocument/2006/relationships/image" Target="../media/image4.jpeg"/><Relationship Id="rId6" Type="http://schemas.openxmlformats.org/officeDocument/2006/relationships/image" Target="../media/image5.jpeg"/><Relationship Id="rId7" Type="http://schemas.openxmlformats.org/officeDocument/2006/relationships/image" Target="../media/image6.jpeg"/><Relationship Id="rId8" Type="http://schemas.openxmlformats.org/officeDocument/2006/relationships/image" Target="../media/image7.jpeg"/><Relationship Id="rId9" Type="http://schemas.openxmlformats.org/officeDocument/2006/relationships/image" Target="../media/image8.png"/><Relationship Id="rId10" Type="http://schemas.openxmlformats.org/officeDocument/2006/relationships/image" Target="../media/image9.jpeg"/><Relationship Id="rId11" Type="http://schemas.openxmlformats.org/officeDocument/2006/relationships/image" Target="../media/image10.png"/><Relationship Id="rId12" Type="http://schemas.openxmlformats.org/officeDocument/2006/relationships/image" Target="../media/image11.png"/><Relationship Id="rId13" Type="http://schemas.openxmlformats.org/officeDocument/2006/relationships/image" Target="../media/image12.png"/><Relationship Id="rId14" Type="http://schemas.openxmlformats.org/officeDocument/2006/relationships/image" Target="../media/image13.png"/><Relationship Id="rId15" Type="http://schemas.openxmlformats.org/officeDocument/2006/relationships/image" Target="../media/image14.png"/><Relationship Id="rId16" Type="http://schemas.openxmlformats.org/officeDocument/2006/relationships/image" Target="../media/image15.png"/><Relationship Id="rId17" Type="http://schemas.openxmlformats.org/officeDocument/2006/relationships/image" Target="../media/image16.png"/><Relationship Id="rId18" Type="http://schemas.openxmlformats.org/officeDocument/2006/relationships/slideLayout" Target="../slideLayouts/slideLayout2.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 name="TextShape 1"/>
          <p:cNvSpPr txBox="1"/>
          <p:nvPr/>
        </p:nvSpPr>
        <p:spPr>
          <a:xfrm>
            <a:off x="369720" y="468720"/>
            <a:ext cx="43136280" cy="3947400"/>
          </a:xfrm>
          <a:prstGeom prst="rect">
            <a:avLst/>
          </a:prstGeom>
          <a:solidFill>
            <a:srgbClr val="002060"/>
          </a:solidFill>
          <a:ln w="101520">
            <a:solidFill>
              <a:srgbClr val="002060"/>
            </a:solidFill>
            <a:miter/>
          </a:ln>
        </p:spPr>
        <p:txBody>
          <a:bodyPr anchor="ctr">
            <a:normAutofit/>
          </a:bodyPr>
          <a:p>
            <a:pPr algn="ctr">
              <a:lnSpc>
                <a:spcPct val="100000"/>
              </a:lnSpc>
            </a:pPr>
            <a:r>
              <a:rPr b="0" lang="en-US" sz="7200" spc="-1" strike="noStrike">
                <a:solidFill>
                  <a:srgbClr val="ffffff"/>
                </a:solidFill>
                <a:uFill>
                  <a:solidFill>
                    <a:srgbClr val="ffffff"/>
                  </a:solidFill>
                </a:uFill>
                <a:latin typeface="Cambria"/>
                <a:ea typeface="Cambria"/>
              </a:rPr>
              <a:t>Impact of Coherent Structures on Energetic Particle Acceleration across the Magnetopause</a:t>
            </a:r>
            <a:br/>
            <a:r>
              <a:rPr b="0" lang="en-US" sz="4800" spc="-1" strike="noStrike" u="sng">
                <a:solidFill>
                  <a:srgbClr val="ffffff"/>
                </a:solidFill>
                <a:uFill>
                  <a:solidFill>
                    <a:srgbClr val="ffffff"/>
                  </a:solidFill>
                </a:uFill>
                <a:latin typeface="Cambria"/>
                <a:ea typeface="Cambria"/>
              </a:rPr>
              <a:t>E .O. McDougall, M. R.Argall, J. Raeder, </a:t>
            </a:r>
            <a:br/>
            <a:r>
              <a:rPr b="0" i="1" lang="en-US" sz="4800" spc="-1" strike="noStrike">
                <a:solidFill>
                  <a:srgbClr val="ffffff"/>
                </a:solidFill>
                <a:uFill>
                  <a:solidFill>
                    <a:srgbClr val="ffffff"/>
                  </a:solidFill>
                </a:uFill>
                <a:latin typeface="Cambria"/>
                <a:ea typeface="Cambria"/>
              </a:rPr>
              <a:t>Department of Physics, University of New Hampshire, Durham, NH 03824</a:t>
            </a:r>
            <a:endParaRPr b="0" lang="en-US" sz="4800" spc="-1" strike="noStrike">
              <a:solidFill>
                <a:srgbClr val="000000"/>
              </a:solidFill>
              <a:uFill>
                <a:solidFill>
                  <a:srgbClr val="ffffff"/>
                </a:solidFill>
              </a:uFill>
              <a:latin typeface="Calibri"/>
            </a:endParaRPr>
          </a:p>
        </p:txBody>
      </p:sp>
      <p:sp>
        <p:nvSpPr>
          <p:cNvPr id="41" name="CustomShape 2"/>
          <p:cNvSpPr/>
          <p:nvPr/>
        </p:nvSpPr>
        <p:spPr>
          <a:xfrm>
            <a:off x="492480" y="6515640"/>
            <a:ext cx="10914480" cy="6991560"/>
          </a:xfrm>
          <a:prstGeom prst="rect">
            <a:avLst/>
          </a:prstGeom>
          <a:noFill/>
          <a:ln>
            <a:solidFill>
              <a:srgbClr val="002060"/>
            </a:solidFill>
          </a:ln>
        </p:spPr>
        <p:style>
          <a:lnRef idx="0"/>
          <a:fillRef idx="0"/>
          <a:effectRef idx="0"/>
          <a:fontRef idx="minor"/>
        </p:style>
        <p:txBody>
          <a:bodyPr>
            <a:normAutofit/>
          </a:bodyPr>
          <a:p>
            <a:pPr algn="ctr">
              <a:lnSpc>
                <a:spcPct val="90000"/>
              </a:lnSpc>
              <a:spcBef>
                <a:spcPts val="4201"/>
              </a:spcBef>
            </a:pPr>
            <a:r>
              <a:rPr b="0" lang="en-US" sz="3170" spc="-1" strike="noStrike">
                <a:solidFill>
                  <a:srgbClr val="000000"/>
                </a:solidFill>
                <a:uFill>
                  <a:solidFill>
                    <a:srgbClr val="ffffff"/>
                  </a:solidFill>
                </a:uFill>
                <a:latin typeface="Cambria"/>
              </a:rPr>
              <a:t>Given the recent developments in the MMS probes, we have been able to look at multiscale magnetic fields in the magnetosphere in a much more comprehensive manner, but a question yet unsolved but well suited to the MMS mission is to look at the role of energetic particles in the magnetopause and what causes their acceleration across the shock boundary? </a:t>
            </a:r>
            <a:endParaRPr b="0" lang="en-US" sz="3170" spc="-1" strike="noStrike">
              <a:solidFill>
                <a:srgbClr val="000000"/>
              </a:solidFill>
              <a:uFill>
                <a:solidFill>
                  <a:srgbClr val="ffffff"/>
                </a:solidFill>
              </a:uFill>
              <a:latin typeface="Arial"/>
            </a:endParaRPr>
          </a:p>
          <a:p>
            <a:pPr algn="ctr">
              <a:lnSpc>
                <a:spcPct val="90000"/>
              </a:lnSpc>
              <a:spcBef>
                <a:spcPts val="4201"/>
              </a:spcBef>
            </a:pPr>
            <a:r>
              <a:rPr b="0" lang="en-US" sz="3170" spc="-1" strike="noStrike">
                <a:solidFill>
                  <a:srgbClr val="000000"/>
                </a:solidFill>
                <a:uFill>
                  <a:solidFill>
                    <a:srgbClr val="ffffff"/>
                  </a:solidFill>
                </a:uFill>
                <a:latin typeface="Cambria"/>
              </a:rPr>
              <a:t>How much of that is due to solar wind driven turbulence and associated  subproton scale coherent structures? How much due to the influence of cyclotron waves  in the magnetosphere? </a:t>
            </a:r>
            <a:endParaRPr b="0" lang="en-US" sz="3170" spc="-1" strike="noStrike">
              <a:solidFill>
                <a:srgbClr val="000000"/>
              </a:solidFill>
              <a:uFill>
                <a:solidFill>
                  <a:srgbClr val="ffffff"/>
                </a:solidFill>
              </a:uFill>
              <a:latin typeface="Arial"/>
            </a:endParaRPr>
          </a:p>
          <a:p>
            <a:pPr algn="ctr">
              <a:lnSpc>
                <a:spcPct val="90000"/>
              </a:lnSpc>
              <a:spcBef>
                <a:spcPts val="4201"/>
              </a:spcBef>
            </a:pPr>
            <a:endParaRPr b="0" lang="en-US" sz="3170" spc="-1" strike="noStrike">
              <a:solidFill>
                <a:srgbClr val="000000"/>
              </a:solidFill>
              <a:uFill>
                <a:solidFill>
                  <a:srgbClr val="ffffff"/>
                </a:solidFill>
              </a:uFill>
              <a:latin typeface="Arial"/>
            </a:endParaRPr>
          </a:p>
          <a:p>
            <a:pPr algn="ctr">
              <a:lnSpc>
                <a:spcPct val="90000"/>
              </a:lnSpc>
              <a:spcBef>
                <a:spcPts val="4201"/>
              </a:spcBef>
            </a:pPr>
            <a:endParaRPr b="0" lang="en-US" sz="3170" spc="-1" strike="noStrike">
              <a:solidFill>
                <a:srgbClr val="000000"/>
              </a:solidFill>
              <a:uFill>
                <a:solidFill>
                  <a:srgbClr val="ffffff"/>
                </a:solidFill>
              </a:uFill>
              <a:latin typeface="Arial"/>
            </a:endParaRPr>
          </a:p>
          <a:p>
            <a:pPr algn="ctr">
              <a:lnSpc>
                <a:spcPct val="90000"/>
              </a:lnSpc>
              <a:spcBef>
                <a:spcPts val="4201"/>
              </a:spcBef>
            </a:pPr>
            <a:endParaRPr b="0" lang="en-US" sz="3170" spc="-1" strike="noStrike">
              <a:solidFill>
                <a:srgbClr val="000000"/>
              </a:solidFill>
              <a:uFill>
                <a:solidFill>
                  <a:srgbClr val="ffffff"/>
                </a:solidFill>
              </a:uFill>
              <a:latin typeface="Arial"/>
            </a:endParaRPr>
          </a:p>
        </p:txBody>
      </p:sp>
      <p:sp>
        <p:nvSpPr>
          <p:cNvPr id="42" name="CustomShape 3"/>
          <p:cNvSpPr/>
          <p:nvPr/>
        </p:nvSpPr>
        <p:spPr>
          <a:xfrm>
            <a:off x="369720" y="15606720"/>
            <a:ext cx="10914480" cy="912960"/>
          </a:xfrm>
          <a:prstGeom prst="rect">
            <a:avLst/>
          </a:prstGeom>
          <a:solidFill>
            <a:srgbClr val="002060"/>
          </a:solidFill>
          <a:ln>
            <a:solidFill>
              <a:srgbClr val="002060"/>
            </a:solidFill>
          </a:ln>
        </p:spPr>
        <p:style>
          <a:lnRef idx="0"/>
          <a:fillRef idx="0"/>
          <a:effectRef idx="0"/>
          <a:fontRef idx="minor"/>
        </p:style>
        <p:txBody>
          <a:bodyPr anchor="ctr">
            <a:normAutofit/>
          </a:bodyPr>
          <a:p>
            <a:pPr algn="ctr">
              <a:lnSpc>
                <a:spcPct val="90000"/>
              </a:lnSpc>
              <a:spcBef>
                <a:spcPts val="4201"/>
              </a:spcBef>
            </a:pPr>
            <a:r>
              <a:rPr b="0" lang="en-US" sz="5400" spc="-1" strike="noStrike">
                <a:solidFill>
                  <a:srgbClr val="ffffff"/>
                </a:solidFill>
                <a:uFill>
                  <a:solidFill>
                    <a:srgbClr val="ffffff"/>
                  </a:solidFill>
                </a:uFill>
                <a:latin typeface="Cambria"/>
              </a:rPr>
              <a:t> </a:t>
            </a:r>
            <a:r>
              <a:rPr b="0" lang="en-US" sz="4970" spc="-1" strike="noStrike">
                <a:solidFill>
                  <a:srgbClr val="ffffff"/>
                </a:solidFill>
                <a:uFill>
                  <a:solidFill>
                    <a:srgbClr val="ffffff"/>
                  </a:solidFill>
                </a:uFill>
                <a:latin typeface="Cambria"/>
              </a:rPr>
              <a:t>Methodology</a:t>
            </a:r>
            <a:endParaRPr b="0" lang="en-US" sz="4970" spc="-1" strike="noStrike">
              <a:solidFill>
                <a:srgbClr val="000000"/>
              </a:solidFill>
              <a:uFill>
                <a:solidFill>
                  <a:srgbClr val="ffffff"/>
                </a:solidFill>
              </a:uFill>
              <a:latin typeface="Arial"/>
            </a:endParaRPr>
          </a:p>
        </p:txBody>
      </p:sp>
      <p:sp>
        <p:nvSpPr>
          <p:cNvPr id="43" name="CustomShape 4"/>
          <p:cNvSpPr/>
          <p:nvPr/>
        </p:nvSpPr>
        <p:spPr>
          <a:xfrm>
            <a:off x="369720" y="25516800"/>
            <a:ext cx="10914480" cy="8432640"/>
          </a:xfrm>
          <a:prstGeom prst="rect">
            <a:avLst/>
          </a:prstGeom>
          <a:noFill/>
          <a:ln>
            <a:solidFill>
              <a:srgbClr val="002060"/>
            </a:solidFill>
          </a:ln>
        </p:spPr>
        <p:style>
          <a:lnRef idx="0"/>
          <a:fillRef idx="0"/>
          <a:effectRef idx="0"/>
          <a:fontRef idx="minor"/>
        </p:style>
        <p:txBody>
          <a:bodyPr>
            <a:normAutofit/>
          </a:bodyPr>
          <a:p>
            <a:pPr algn="just">
              <a:lnSpc>
                <a:spcPct val="100000"/>
              </a:lnSpc>
            </a:pPr>
            <a:r>
              <a:rPr b="0" lang="en-US" sz="3170" spc="-1" strike="noStrike">
                <a:solidFill>
                  <a:srgbClr val="000000"/>
                </a:solidFill>
                <a:uFill>
                  <a:solidFill>
                    <a:srgbClr val="ffffff"/>
                  </a:solidFill>
                </a:uFill>
                <a:latin typeface="Cambria"/>
              </a:rPr>
              <a:t>The data consists of FGM instrument data for magnetic field  strength as well as EPD-EIS data on energetic particle flux for the dates and times of January 24, 2016 between 1 AM and 2 AM  and  December 9, 2016, from 9 to 9:40 AM.  Both times the MMS probes were in the magnetosheath relatively close to the magnetopause. </a:t>
            </a:r>
            <a:endParaRPr b="0" lang="en-US" sz="3170" spc="-1" strike="noStrike">
              <a:solidFill>
                <a:srgbClr val="000000"/>
              </a:solidFill>
              <a:uFill>
                <a:solidFill>
                  <a:srgbClr val="ffffff"/>
                </a:solidFill>
              </a:uFill>
              <a:latin typeface="Arial"/>
            </a:endParaRPr>
          </a:p>
          <a:p>
            <a:pPr algn="just">
              <a:lnSpc>
                <a:spcPct val="100000"/>
              </a:lnSpc>
            </a:pPr>
            <a:endParaRPr b="0" lang="en-US" sz="3170" spc="-1" strike="noStrike">
              <a:solidFill>
                <a:srgbClr val="000000"/>
              </a:solidFill>
              <a:uFill>
                <a:solidFill>
                  <a:srgbClr val="ffffff"/>
                </a:solidFill>
              </a:uFill>
              <a:latin typeface="Arial"/>
            </a:endParaRPr>
          </a:p>
          <a:p>
            <a:pPr algn="just">
              <a:lnSpc>
                <a:spcPct val="100000"/>
              </a:lnSpc>
            </a:pPr>
            <a:r>
              <a:rPr b="0" lang="en-US" sz="3170" spc="-1" strike="noStrike">
                <a:solidFill>
                  <a:srgbClr val="000000"/>
                </a:solidFill>
                <a:uFill>
                  <a:solidFill>
                    <a:srgbClr val="ffffff"/>
                  </a:solidFill>
                </a:uFill>
                <a:latin typeface="Cambria"/>
              </a:rPr>
              <a:t>While multiple species of particles exist in this range, we primarily look at  protons flux, which are the most numerous. </a:t>
            </a:r>
            <a:endParaRPr b="0" lang="en-US" sz="3170" spc="-1" strike="noStrike">
              <a:solidFill>
                <a:srgbClr val="000000"/>
              </a:solidFill>
              <a:uFill>
                <a:solidFill>
                  <a:srgbClr val="ffffff"/>
                </a:solidFill>
              </a:uFill>
              <a:latin typeface="Arial"/>
            </a:endParaRPr>
          </a:p>
          <a:p>
            <a:pPr algn="just">
              <a:lnSpc>
                <a:spcPct val="100000"/>
              </a:lnSpc>
            </a:pPr>
            <a:endParaRPr b="0" lang="en-US" sz="3170" spc="-1" strike="noStrike">
              <a:solidFill>
                <a:srgbClr val="000000"/>
              </a:solidFill>
              <a:uFill>
                <a:solidFill>
                  <a:srgbClr val="ffffff"/>
                </a:solidFill>
              </a:uFill>
              <a:latin typeface="Arial"/>
            </a:endParaRPr>
          </a:p>
          <a:p>
            <a:pPr algn="just">
              <a:lnSpc>
                <a:spcPct val="100000"/>
              </a:lnSpc>
            </a:pPr>
            <a:r>
              <a:rPr b="0" lang="en-US" sz="3170" spc="-1" strike="noStrike">
                <a:solidFill>
                  <a:srgbClr val="000000"/>
                </a:solidFill>
                <a:uFill>
                  <a:solidFill>
                    <a:srgbClr val="ffffff"/>
                  </a:solidFill>
                </a:uFill>
                <a:latin typeface="Cambria"/>
              </a:rPr>
              <a:t>Future data  will include longer intervals of data along this range when the probes are in the vicinity of the magnetopause. </a:t>
            </a:r>
            <a:endParaRPr b="0" lang="en-US" sz="3170" spc="-1" strike="noStrike">
              <a:solidFill>
                <a:srgbClr val="000000"/>
              </a:solidFill>
              <a:uFill>
                <a:solidFill>
                  <a:srgbClr val="ffffff"/>
                </a:solidFill>
              </a:uFill>
              <a:latin typeface="Arial"/>
            </a:endParaRPr>
          </a:p>
          <a:p>
            <a:pPr algn="just">
              <a:lnSpc>
                <a:spcPct val="100000"/>
              </a:lnSpc>
            </a:pPr>
            <a:endParaRPr b="0" lang="en-US" sz="3170" spc="-1" strike="noStrike">
              <a:solidFill>
                <a:srgbClr val="000000"/>
              </a:solidFill>
              <a:uFill>
                <a:solidFill>
                  <a:srgbClr val="ffffff"/>
                </a:solidFill>
              </a:uFill>
              <a:latin typeface="Arial"/>
            </a:endParaRPr>
          </a:p>
          <a:p>
            <a:pPr algn="just">
              <a:lnSpc>
                <a:spcPct val="100000"/>
              </a:lnSpc>
            </a:pPr>
            <a:endParaRPr b="0" lang="en-US" sz="3170" spc="-1" strike="noStrike">
              <a:solidFill>
                <a:srgbClr val="000000"/>
              </a:solidFill>
              <a:uFill>
                <a:solidFill>
                  <a:srgbClr val="ffffff"/>
                </a:solidFill>
              </a:uFill>
              <a:latin typeface="Arial"/>
            </a:endParaRPr>
          </a:p>
          <a:p>
            <a:pPr algn="just">
              <a:lnSpc>
                <a:spcPct val="100000"/>
              </a:lnSpc>
            </a:pPr>
            <a:endParaRPr b="0" lang="en-US" sz="3170" spc="-1" strike="noStrike">
              <a:solidFill>
                <a:srgbClr val="000000"/>
              </a:solidFill>
              <a:uFill>
                <a:solidFill>
                  <a:srgbClr val="ffffff"/>
                </a:solidFill>
              </a:uFill>
              <a:latin typeface="Arial"/>
            </a:endParaRPr>
          </a:p>
          <a:p>
            <a:pPr algn="just">
              <a:lnSpc>
                <a:spcPct val="100000"/>
              </a:lnSpc>
            </a:pPr>
            <a:endParaRPr b="0" lang="en-US" sz="3170" spc="-1" strike="noStrike">
              <a:solidFill>
                <a:srgbClr val="000000"/>
              </a:solidFill>
              <a:uFill>
                <a:solidFill>
                  <a:srgbClr val="ffffff"/>
                </a:solidFill>
              </a:uFill>
              <a:latin typeface="Arial"/>
            </a:endParaRPr>
          </a:p>
          <a:p>
            <a:pPr algn="just">
              <a:lnSpc>
                <a:spcPct val="100000"/>
              </a:lnSpc>
            </a:pPr>
            <a:endParaRPr b="0" lang="en-US" sz="3170" spc="-1" strike="noStrike">
              <a:solidFill>
                <a:srgbClr val="000000"/>
              </a:solidFill>
              <a:uFill>
                <a:solidFill>
                  <a:srgbClr val="ffffff"/>
                </a:solidFill>
              </a:uFill>
              <a:latin typeface="Arial"/>
            </a:endParaRPr>
          </a:p>
          <a:p>
            <a:pPr algn="just">
              <a:lnSpc>
                <a:spcPct val="100000"/>
              </a:lnSpc>
            </a:pPr>
            <a:endParaRPr b="0" lang="en-US" sz="3170" spc="-1" strike="noStrike">
              <a:solidFill>
                <a:srgbClr val="000000"/>
              </a:solidFill>
              <a:uFill>
                <a:solidFill>
                  <a:srgbClr val="ffffff"/>
                </a:solidFill>
              </a:uFill>
              <a:latin typeface="Arial"/>
            </a:endParaRPr>
          </a:p>
          <a:p>
            <a:pPr>
              <a:lnSpc>
                <a:spcPct val="100000"/>
              </a:lnSpc>
            </a:pPr>
            <a:endParaRPr b="0" lang="en-US" sz="3170" spc="-1" strike="noStrike">
              <a:solidFill>
                <a:srgbClr val="000000"/>
              </a:solidFill>
              <a:uFill>
                <a:solidFill>
                  <a:srgbClr val="ffffff"/>
                </a:solidFill>
              </a:uFill>
              <a:latin typeface="Arial"/>
            </a:endParaRPr>
          </a:p>
          <a:p>
            <a:pPr algn="just">
              <a:lnSpc>
                <a:spcPct val="100000"/>
              </a:lnSpc>
            </a:pPr>
            <a:endParaRPr b="0" lang="en-US" sz="3170" spc="-1" strike="noStrike">
              <a:solidFill>
                <a:srgbClr val="000000"/>
              </a:solidFill>
              <a:uFill>
                <a:solidFill>
                  <a:srgbClr val="ffffff"/>
                </a:solidFill>
              </a:uFill>
              <a:latin typeface="Arial"/>
            </a:endParaRPr>
          </a:p>
          <a:p>
            <a:pPr>
              <a:lnSpc>
                <a:spcPct val="100000"/>
              </a:lnSpc>
            </a:pPr>
            <a:endParaRPr b="0" lang="en-US" sz="3170" spc="-1" strike="noStrike">
              <a:solidFill>
                <a:srgbClr val="000000"/>
              </a:solidFill>
              <a:uFill>
                <a:solidFill>
                  <a:srgbClr val="ffffff"/>
                </a:solidFill>
              </a:uFill>
              <a:latin typeface="Arial"/>
            </a:endParaRPr>
          </a:p>
          <a:p>
            <a:pPr>
              <a:lnSpc>
                <a:spcPct val="100000"/>
              </a:lnSpc>
            </a:pPr>
            <a:endParaRPr b="0" lang="en-US" sz="3170" spc="-1" strike="noStrike">
              <a:solidFill>
                <a:srgbClr val="000000"/>
              </a:solidFill>
              <a:uFill>
                <a:solidFill>
                  <a:srgbClr val="ffffff"/>
                </a:solidFill>
              </a:uFill>
              <a:latin typeface="Arial"/>
            </a:endParaRPr>
          </a:p>
          <a:p>
            <a:pPr>
              <a:lnSpc>
                <a:spcPct val="100000"/>
              </a:lnSpc>
            </a:pPr>
            <a:endParaRPr b="0" lang="en-US" sz="3170" spc="-1" strike="noStrike">
              <a:solidFill>
                <a:srgbClr val="000000"/>
              </a:solidFill>
              <a:uFill>
                <a:solidFill>
                  <a:srgbClr val="ffffff"/>
                </a:solidFill>
              </a:uFill>
              <a:latin typeface="Arial"/>
            </a:endParaRPr>
          </a:p>
        </p:txBody>
      </p:sp>
      <p:sp>
        <p:nvSpPr>
          <p:cNvPr id="44" name="CustomShape 5"/>
          <p:cNvSpPr/>
          <p:nvPr/>
        </p:nvSpPr>
        <p:spPr>
          <a:xfrm>
            <a:off x="12333600" y="4930200"/>
            <a:ext cx="19595160" cy="948240"/>
          </a:xfrm>
          <a:prstGeom prst="rect">
            <a:avLst/>
          </a:prstGeom>
          <a:solidFill>
            <a:srgbClr val="002060"/>
          </a:solidFill>
          <a:ln>
            <a:solidFill>
              <a:srgbClr val="002060"/>
            </a:solidFill>
          </a:ln>
        </p:spPr>
        <p:style>
          <a:lnRef idx="0"/>
          <a:fillRef idx="0"/>
          <a:effectRef idx="0"/>
          <a:fontRef idx="minor"/>
        </p:style>
        <p:txBody>
          <a:bodyPr anchor="ctr"/>
          <a:p>
            <a:pPr algn="ctr">
              <a:lnSpc>
                <a:spcPct val="90000"/>
              </a:lnSpc>
              <a:spcBef>
                <a:spcPts val="4201"/>
              </a:spcBef>
            </a:pPr>
            <a:r>
              <a:rPr b="0" lang="en-US" sz="4370" spc="-1" strike="noStrike">
                <a:solidFill>
                  <a:srgbClr val="ffffff"/>
                </a:solidFill>
                <a:uFill>
                  <a:solidFill>
                    <a:srgbClr val="ffffff"/>
                  </a:solidFill>
                </a:uFill>
                <a:latin typeface="Cambria"/>
              </a:rPr>
              <a:t>Location of the MMS probes during our data tests</a:t>
            </a:r>
            <a:endParaRPr b="0" lang="en-US" sz="4370" spc="-1" strike="noStrike">
              <a:solidFill>
                <a:srgbClr val="000000"/>
              </a:solidFill>
              <a:uFill>
                <a:solidFill>
                  <a:srgbClr val="ffffff"/>
                </a:solidFill>
              </a:uFill>
              <a:latin typeface="Arial"/>
            </a:endParaRPr>
          </a:p>
        </p:txBody>
      </p:sp>
      <p:sp>
        <p:nvSpPr>
          <p:cNvPr id="45" name="CustomShape 6"/>
          <p:cNvSpPr/>
          <p:nvPr/>
        </p:nvSpPr>
        <p:spPr>
          <a:xfrm>
            <a:off x="32572080" y="16872120"/>
            <a:ext cx="10914480" cy="7044120"/>
          </a:xfrm>
          <a:prstGeom prst="rect">
            <a:avLst/>
          </a:prstGeom>
          <a:noFill/>
          <a:ln>
            <a:solidFill>
              <a:srgbClr val="002060"/>
            </a:solidFill>
          </a:ln>
        </p:spPr>
        <p:style>
          <a:lnRef idx="0"/>
          <a:fillRef idx="0"/>
          <a:effectRef idx="0"/>
          <a:fontRef idx="minor"/>
        </p:style>
        <p:txBody>
          <a:bodyPr>
            <a:normAutofit/>
          </a:bodyPr>
          <a:p>
            <a:pPr>
              <a:lnSpc>
                <a:spcPct val="100000"/>
              </a:lnSpc>
            </a:pPr>
            <a:r>
              <a:rPr b="0" lang="en-US" sz="3170" spc="-1" strike="noStrike">
                <a:solidFill>
                  <a:srgbClr val="000000"/>
                </a:solidFill>
                <a:uFill>
                  <a:solidFill>
                    <a:srgbClr val="ffffff"/>
                  </a:solidFill>
                </a:uFill>
                <a:latin typeface="Cambria"/>
              </a:rPr>
              <a:t>While we do see evidence that the energetic particle flux correlates with the strong magnetic discontinuities associated with coherent structures, during turbulent flow periods., </a:t>
            </a:r>
            <a:endParaRPr b="0" lang="en-US" sz="3170" spc="-1" strike="noStrike">
              <a:solidFill>
                <a:srgbClr val="000000"/>
              </a:solidFill>
              <a:uFill>
                <a:solidFill>
                  <a:srgbClr val="ffffff"/>
                </a:solidFill>
              </a:uFill>
              <a:latin typeface="Arial"/>
            </a:endParaRPr>
          </a:p>
          <a:p>
            <a:pPr>
              <a:lnSpc>
                <a:spcPct val="100000"/>
              </a:lnSpc>
            </a:pPr>
            <a:r>
              <a:rPr b="0" lang="en-US" sz="3170" spc="-1" strike="noStrike">
                <a:solidFill>
                  <a:srgbClr val="000000"/>
                </a:solidFill>
                <a:uFill>
                  <a:solidFill>
                    <a:srgbClr val="ffffff"/>
                  </a:solidFill>
                </a:uFill>
                <a:latin typeface="Cambria"/>
              </a:rPr>
              <a:t>It remains to be seen whether or not ion cyclotron waves will be more of an issue in the broader datasets outside turbulent flow periods. </a:t>
            </a:r>
            <a:endParaRPr b="0" lang="en-US" sz="3170" spc="-1" strike="noStrike">
              <a:solidFill>
                <a:srgbClr val="000000"/>
              </a:solidFill>
              <a:uFill>
                <a:solidFill>
                  <a:srgbClr val="ffffff"/>
                </a:solidFill>
              </a:uFill>
              <a:latin typeface="Arial"/>
            </a:endParaRPr>
          </a:p>
          <a:p>
            <a:pPr>
              <a:lnSpc>
                <a:spcPct val="100000"/>
              </a:lnSpc>
            </a:pPr>
            <a:endParaRPr b="0" lang="en-US" sz="3170" spc="-1" strike="noStrike">
              <a:solidFill>
                <a:srgbClr val="000000"/>
              </a:solidFill>
              <a:uFill>
                <a:solidFill>
                  <a:srgbClr val="ffffff"/>
                </a:solidFill>
              </a:uFill>
              <a:latin typeface="Arial"/>
            </a:endParaRPr>
          </a:p>
          <a:p>
            <a:pPr>
              <a:lnSpc>
                <a:spcPct val="100000"/>
              </a:lnSpc>
            </a:pPr>
            <a:r>
              <a:rPr b="0" lang="en-US" sz="3170" spc="-1" strike="noStrike">
                <a:solidFill>
                  <a:srgbClr val="000000"/>
                </a:solidFill>
                <a:uFill>
                  <a:solidFill>
                    <a:srgbClr val="ffffff"/>
                  </a:solidFill>
                </a:uFill>
                <a:latin typeface="Cambria"/>
              </a:rPr>
              <a:t>Future work will need to include larger data intervals and timescales  in order to make this differentiation  as well as comparisons to power density spectrum information derived from FSM instrument data. In order to search for peaks at the cyclotron frequency. </a:t>
            </a:r>
            <a:endParaRPr b="0" lang="en-US" sz="3170" spc="-1" strike="noStrike">
              <a:solidFill>
                <a:srgbClr val="000000"/>
              </a:solidFill>
              <a:uFill>
                <a:solidFill>
                  <a:srgbClr val="ffffff"/>
                </a:solidFill>
              </a:uFill>
              <a:latin typeface="Arial"/>
            </a:endParaRPr>
          </a:p>
        </p:txBody>
      </p:sp>
      <p:sp>
        <p:nvSpPr>
          <p:cNvPr id="46" name="CustomShape 7"/>
          <p:cNvSpPr/>
          <p:nvPr/>
        </p:nvSpPr>
        <p:spPr>
          <a:xfrm>
            <a:off x="369720" y="4924440"/>
            <a:ext cx="10914480" cy="912960"/>
          </a:xfrm>
          <a:prstGeom prst="rect">
            <a:avLst/>
          </a:prstGeom>
          <a:solidFill>
            <a:srgbClr val="002060"/>
          </a:solidFill>
          <a:ln>
            <a:solidFill>
              <a:srgbClr val="002060"/>
            </a:solidFill>
          </a:ln>
        </p:spPr>
        <p:style>
          <a:lnRef idx="0"/>
          <a:fillRef idx="0"/>
          <a:effectRef idx="0"/>
          <a:fontRef idx="minor"/>
        </p:style>
        <p:txBody>
          <a:bodyPr anchor="ctr">
            <a:normAutofit/>
          </a:bodyPr>
          <a:p>
            <a:pPr algn="ctr">
              <a:lnSpc>
                <a:spcPct val="90000"/>
              </a:lnSpc>
              <a:spcBef>
                <a:spcPts val="4201"/>
              </a:spcBef>
            </a:pPr>
            <a:r>
              <a:rPr b="0" lang="en-US" sz="4970" spc="-1" strike="noStrike">
                <a:solidFill>
                  <a:srgbClr val="ffffff"/>
                </a:solidFill>
                <a:uFill>
                  <a:solidFill>
                    <a:srgbClr val="ffffff"/>
                  </a:solidFill>
                </a:uFill>
                <a:latin typeface="Cambria"/>
              </a:rPr>
              <a:t>Introduction</a:t>
            </a:r>
            <a:endParaRPr b="0" lang="en-US" sz="4970" spc="-1" strike="noStrike">
              <a:solidFill>
                <a:srgbClr val="000000"/>
              </a:solidFill>
              <a:uFill>
                <a:solidFill>
                  <a:srgbClr val="ffffff"/>
                </a:solidFill>
              </a:uFill>
              <a:latin typeface="Arial"/>
            </a:endParaRPr>
          </a:p>
        </p:txBody>
      </p:sp>
      <p:sp>
        <p:nvSpPr>
          <p:cNvPr id="47" name="CustomShape 8"/>
          <p:cNvSpPr/>
          <p:nvPr/>
        </p:nvSpPr>
        <p:spPr>
          <a:xfrm>
            <a:off x="32726520" y="4907520"/>
            <a:ext cx="10914480" cy="1046160"/>
          </a:xfrm>
          <a:prstGeom prst="rect">
            <a:avLst/>
          </a:prstGeom>
          <a:solidFill>
            <a:srgbClr val="002060"/>
          </a:solidFill>
          <a:ln>
            <a:solidFill>
              <a:srgbClr val="002060"/>
            </a:solidFill>
          </a:ln>
        </p:spPr>
        <p:style>
          <a:lnRef idx="0"/>
          <a:fillRef idx="0"/>
          <a:effectRef idx="0"/>
          <a:fontRef idx="minor"/>
        </p:style>
        <p:txBody>
          <a:bodyPr anchor="ctr">
            <a:normAutofit/>
          </a:bodyPr>
          <a:p>
            <a:pPr algn="ctr">
              <a:lnSpc>
                <a:spcPct val="90000"/>
              </a:lnSpc>
              <a:spcBef>
                <a:spcPts val="4201"/>
              </a:spcBef>
            </a:pPr>
            <a:r>
              <a:rPr b="0" lang="en-US" sz="4970" spc="-1" strike="noStrike">
                <a:solidFill>
                  <a:srgbClr val="ffffff"/>
                </a:solidFill>
                <a:uFill>
                  <a:solidFill>
                    <a:srgbClr val="ffffff"/>
                  </a:solidFill>
                </a:uFill>
                <a:latin typeface="Cambria"/>
              </a:rPr>
              <a:t>Results</a:t>
            </a:r>
            <a:endParaRPr b="0" lang="en-US" sz="4970" spc="-1" strike="noStrike">
              <a:solidFill>
                <a:srgbClr val="000000"/>
              </a:solidFill>
              <a:uFill>
                <a:solidFill>
                  <a:srgbClr val="ffffff"/>
                </a:solidFill>
              </a:uFill>
              <a:latin typeface="Arial"/>
            </a:endParaRPr>
          </a:p>
        </p:txBody>
      </p:sp>
      <p:sp>
        <p:nvSpPr>
          <p:cNvPr id="48" name="CustomShape 9"/>
          <p:cNvSpPr/>
          <p:nvPr/>
        </p:nvSpPr>
        <p:spPr>
          <a:xfrm>
            <a:off x="12294360" y="6515640"/>
            <a:ext cx="19641600" cy="7182720"/>
          </a:xfrm>
          <a:prstGeom prst="rect">
            <a:avLst/>
          </a:prstGeom>
          <a:noFill/>
          <a:ln>
            <a:solidFill>
              <a:srgbClr val="002060"/>
            </a:solidFill>
          </a:ln>
        </p:spPr>
        <p:style>
          <a:lnRef idx="0"/>
          <a:fillRef idx="0"/>
          <a:effectRef idx="0"/>
          <a:fontRef idx="minor"/>
        </p:style>
      </p:sp>
      <p:sp>
        <p:nvSpPr>
          <p:cNvPr id="49" name="CustomShape 10"/>
          <p:cNvSpPr/>
          <p:nvPr/>
        </p:nvSpPr>
        <p:spPr>
          <a:xfrm>
            <a:off x="32492880" y="15479280"/>
            <a:ext cx="10914480" cy="912960"/>
          </a:xfrm>
          <a:prstGeom prst="rect">
            <a:avLst/>
          </a:prstGeom>
          <a:solidFill>
            <a:srgbClr val="002060"/>
          </a:solidFill>
          <a:ln>
            <a:solidFill>
              <a:srgbClr val="002060"/>
            </a:solidFill>
          </a:ln>
        </p:spPr>
        <p:style>
          <a:lnRef idx="0"/>
          <a:fillRef idx="0"/>
          <a:effectRef idx="0"/>
          <a:fontRef idx="minor"/>
        </p:style>
        <p:txBody>
          <a:bodyPr anchor="ctr">
            <a:normAutofit/>
          </a:bodyPr>
          <a:p>
            <a:pPr algn="ctr">
              <a:lnSpc>
                <a:spcPct val="90000"/>
              </a:lnSpc>
              <a:spcBef>
                <a:spcPts val="4201"/>
              </a:spcBef>
            </a:pPr>
            <a:r>
              <a:rPr b="0" lang="en-US" sz="4970" spc="-1" strike="noStrike">
                <a:solidFill>
                  <a:srgbClr val="ffffff"/>
                </a:solidFill>
                <a:uFill>
                  <a:solidFill>
                    <a:srgbClr val="ffffff"/>
                  </a:solidFill>
                </a:uFill>
                <a:latin typeface="Cambria"/>
              </a:rPr>
              <a:t>Conclusions</a:t>
            </a:r>
            <a:endParaRPr b="0" lang="en-US" sz="4970" spc="-1" strike="noStrike">
              <a:solidFill>
                <a:srgbClr val="000000"/>
              </a:solidFill>
              <a:uFill>
                <a:solidFill>
                  <a:srgbClr val="ffffff"/>
                </a:solidFill>
              </a:uFill>
              <a:latin typeface="Arial"/>
            </a:endParaRPr>
          </a:p>
        </p:txBody>
      </p:sp>
      <p:sp>
        <p:nvSpPr>
          <p:cNvPr id="50" name="CustomShape 11"/>
          <p:cNvSpPr/>
          <p:nvPr/>
        </p:nvSpPr>
        <p:spPr>
          <a:xfrm>
            <a:off x="32591520" y="24381720"/>
            <a:ext cx="10914480" cy="633240"/>
          </a:xfrm>
          <a:prstGeom prst="rect">
            <a:avLst/>
          </a:prstGeom>
          <a:solidFill>
            <a:srgbClr val="002060"/>
          </a:solidFill>
          <a:ln>
            <a:solidFill>
              <a:srgbClr val="002060"/>
            </a:solidFill>
          </a:ln>
        </p:spPr>
        <p:style>
          <a:lnRef idx="0"/>
          <a:fillRef idx="0"/>
          <a:effectRef idx="0"/>
          <a:fontRef idx="minor"/>
        </p:style>
        <p:txBody>
          <a:bodyPr anchor="ctr">
            <a:normAutofit/>
          </a:bodyPr>
          <a:p>
            <a:pPr algn="ctr">
              <a:lnSpc>
                <a:spcPct val="90000"/>
              </a:lnSpc>
              <a:spcBef>
                <a:spcPts val="4201"/>
              </a:spcBef>
            </a:pPr>
            <a:r>
              <a:rPr b="0" lang="en-US" sz="4030" spc="-1" strike="noStrike">
                <a:solidFill>
                  <a:srgbClr val="ffffff"/>
                </a:solidFill>
                <a:uFill>
                  <a:solidFill>
                    <a:srgbClr val="ffffff"/>
                  </a:solidFill>
                </a:uFill>
                <a:latin typeface="Cambria"/>
              </a:rPr>
              <a:t>Acknowledgements</a:t>
            </a:r>
            <a:endParaRPr b="0" lang="en-US" sz="4030" spc="-1" strike="noStrike">
              <a:solidFill>
                <a:srgbClr val="000000"/>
              </a:solidFill>
              <a:uFill>
                <a:solidFill>
                  <a:srgbClr val="ffffff"/>
                </a:solidFill>
              </a:uFill>
              <a:latin typeface="Arial"/>
            </a:endParaRPr>
          </a:p>
        </p:txBody>
      </p:sp>
      <p:sp>
        <p:nvSpPr>
          <p:cNvPr id="51" name="CustomShape 12"/>
          <p:cNvSpPr/>
          <p:nvPr/>
        </p:nvSpPr>
        <p:spPr>
          <a:xfrm>
            <a:off x="32572080" y="6595920"/>
            <a:ext cx="10914480" cy="7041240"/>
          </a:xfrm>
          <a:prstGeom prst="rect">
            <a:avLst/>
          </a:prstGeom>
          <a:noFill/>
          <a:ln>
            <a:solidFill>
              <a:srgbClr val="002060"/>
            </a:solidFill>
          </a:ln>
        </p:spPr>
        <p:style>
          <a:lnRef idx="0"/>
          <a:fillRef idx="0"/>
          <a:effectRef idx="0"/>
          <a:fontRef idx="minor"/>
        </p:style>
        <p:txBody>
          <a:bodyPr>
            <a:normAutofit/>
          </a:bodyPr>
          <a:p>
            <a:pPr>
              <a:lnSpc>
                <a:spcPct val="100000"/>
              </a:lnSpc>
            </a:pPr>
            <a:r>
              <a:rPr b="0" lang="en-US" sz="3170" spc="-1" strike="noStrike">
                <a:solidFill>
                  <a:srgbClr val="000000"/>
                </a:solidFill>
                <a:uFill>
                  <a:solidFill>
                    <a:srgbClr val="ffffff"/>
                  </a:solidFill>
                </a:uFill>
                <a:latin typeface="Cambria"/>
              </a:rPr>
              <a:t> </a:t>
            </a:r>
            <a:r>
              <a:rPr b="0" lang="en-US" sz="3170" spc="-1" strike="noStrike">
                <a:solidFill>
                  <a:srgbClr val="000000"/>
                </a:solidFill>
                <a:uFill>
                  <a:solidFill>
                    <a:srgbClr val="ffffff"/>
                  </a:solidFill>
                </a:uFill>
                <a:latin typeface="Cambria"/>
              </a:rPr>
              <a:t>Along our data intervals we find evidence of, but relatively few instance of the magnetic discontinuities associated with turbulence related electron current sheets, but of the instances we did find we noticed a much stronger correlation of energetic proton flux with  PVI&gt;3  with  particle flux being highest closest to the discontinuity in the temporal dimension. </a:t>
            </a:r>
            <a:endParaRPr b="0" lang="en-US" sz="3170" spc="-1" strike="noStrike">
              <a:solidFill>
                <a:srgbClr val="000000"/>
              </a:solidFill>
              <a:uFill>
                <a:solidFill>
                  <a:srgbClr val="ffffff"/>
                </a:solidFill>
              </a:uFill>
              <a:latin typeface="Arial"/>
            </a:endParaRPr>
          </a:p>
          <a:p>
            <a:pPr>
              <a:lnSpc>
                <a:spcPct val="100000"/>
              </a:lnSpc>
            </a:pPr>
            <a:endParaRPr b="0" lang="en-US" sz="3170" spc="-1" strike="noStrike">
              <a:solidFill>
                <a:srgbClr val="000000"/>
              </a:solidFill>
              <a:uFill>
                <a:solidFill>
                  <a:srgbClr val="ffffff"/>
                </a:solidFill>
              </a:uFill>
              <a:latin typeface="Arial"/>
            </a:endParaRPr>
          </a:p>
          <a:p>
            <a:pPr>
              <a:lnSpc>
                <a:spcPct val="100000"/>
              </a:lnSpc>
            </a:pPr>
            <a:r>
              <a:rPr b="0" lang="en-US" sz="3170" spc="-1" strike="noStrike">
                <a:solidFill>
                  <a:srgbClr val="000000"/>
                </a:solidFill>
                <a:uFill>
                  <a:solidFill>
                    <a:srgbClr val="ffffff"/>
                  </a:solidFill>
                </a:uFill>
                <a:latin typeface="Cambria"/>
              </a:rPr>
              <a:t>Error ranges remain high however, due to the limited quantities of data, although the trend appears to persist in spite of the large error. </a:t>
            </a:r>
            <a:endParaRPr b="0" lang="en-US" sz="3170" spc="-1" strike="noStrike">
              <a:solidFill>
                <a:srgbClr val="000000"/>
              </a:solidFill>
              <a:uFill>
                <a:solidFill>
                  <a:srgbClr val="ffffff"/>
                </a:solidFill>
              </a:uFill>
              <a:latin typeface="Arial"/>
            </a:endParaRPr>
          </a:p>
          <a:p>
            <a:pPr>
              <a:lnSpc>
                <a:spcPct val="100000"/>
              </a:lnSpc>
            </a:pPr>
            <a:endParaRPr b="0" lang="en-US" sz="3170" spc="-1" strike="noStrike">
              <a:solidFill>
                <a:srgbClr val="000000"/>
              </a:solidFill>
              <a:uFill>
                <a:solidFill>
                  <a:srgbClr val="ffffff"/>
                </a:solidFill>
              </a:uFill>
              <a:latin typeface="Arial"/>
            </a:endParaRPr>
          </a:p>
          <a:p>
            <a:pPr>
              <a:lnSpc>
                <a:spcPct val="100000"/>
              </a:lnSpc>
            </a:pPr>
            <a:r>
              <a:rPr b="0" lang="en-US" sz="3170" spc="-1" strike="noStrike">
                <a:solidFill>
                  <a:srgbClr val="000000"/>
                </a:solidFill>
                <a:uFill>
                  <a:solidFill>
                    <a:srgbClr val="ffffff"/>
                  </a:solidFill>
                </a:uFill>
                <a:latin typeface="Cambria"/>
              </a:rPr>
              <a:t>We also tend to see fluctuating behavior in the flux that varies quite rapidly in wavelike forms,</a:t>
            </a:r>
            <a:endParaRPr b="0" lang="en-US" sz="3170" spc="-1" strike="noStrike">
              <a:solidFill>
                <a:srgbClr val="000000"/>
              </a:solidFill>
              <a:uFill>
                <a:solidFill>
                  <a:srgbClr val="ffffff"/>
                </a:solidFill>
              </a:uFill>
              <a:latin typeface="Arial"/>
            </a:endParaRPr>
          </a:p>
          <a:p>
            <a:pPr>
              <a:lnSpc>
                <a:spcPct val="100000"/>
              </a:lnSpc>
            </a:pPr>
            <a:endParaRPr b="0" lang="en-US" sz="3170" spc="-1" strike="noStrike">
              <a:solidFill>
                <a:srgbClr val="000000"/>
              </a:solidFill>
              <a:uFill>
                <a:solidFill>
                  <a:srgbClr val="ffffff"/>
                </a:solidFill>
              </a:uFill>
              <a:latin typeface="Arial"/>
            </a:endParaRPr>
          </a:p>
          <a:p>
            <a:pPr>
              <a:lnSpc>
                <a:spcPct val="100000"/>
              </a:lnSpc>
            </a:pPr>
            <a:r>
              <a:rPr b="0" lang="en-US" sz="3170" spc="-1" strike="noStrike">
                <a:solidFill>
                  <a:srgbClr val="000000"/>
                </a:solidFill>
                <a:uFill>
                  <a:solidFill>
                    <a:srgbClr val="ffffff"/>
                  </a:solidFill>
                </a:uFill>
                <a:latin typeface="Cambria"/>
              </a:rPr>
              <a:t>This seems to persist both on timescales equal to the period of the cyclotron frequency, and below it. </a:t>
            </a:r>
            <a:endParaRPr b="0" lang="en-US" sz="3170" spc="-1" strike="noStrike">
              <a:solidFill>
                <a:srgbClr val="000000"/>
              </a:solidFill>
              <a:uFill>
                <a:solidFill>
                  <a:srgbClr val="ffffff"/>
                </a:solidFill>
              </a:uFill>
              <a:latin typeface="Arial"/>
            </a:endParaRPr>
          </a:p>
          <a:p>
            <a:pPr>
              <a:lnSpc>
                <a:spcPct val="100000"/>
              </a:lnSpc>
            </a:pPr>
            <a:endParaRPr b="0" lang="en-US" sz="3170" spc="-1" strike="noStrike">
              <a:solidFill>
                <a:srgbClr val="000000"/>
              </a:solidFill>
              <a:uFill>
                <a:solidFill>
                  <a:srgbClr val="ffffff"/>
                </a:solidFill>
              </a:uFill>
              <a:latin typeface="Arial"/>
            </a:endParaRPr>
          </a:p>
        </p:txBody>
      </p:sp>
      <p:sp>
        <p:nvSpPr>
          <p:cNvPr id="52" name="CustomShape 13"/>
          <p:cNvSpPr/>
          <p:nvPr/>
        </p:nvSpPr>
        <p:spPr>
          <a:xfrm>
            <a:off x="12125520" y="15606720"/>
            <a:ext cx="19641600" cy="867960"/>
          </a:xfrm>
          <a:prstGeom prst="rect">
            <a:avLst/>
          </a:prstGeom>
          <a:solidFill>
            <a:srgbClr val="002060"/>
          </a:solidFill>
          <a:ln>
            <a:solidFill>
              <a:srgbClr val="002060"/>
            </a:solidFill>
          </a:ln>
        </p:spPr>
        <p:style>
          <a:lnRef idx="0"/>
          <a:fillRef idx="0"/>
          <a:effectRef idx="0"/>
          <a:fontRef idx="minor"/>
        </p:style>
        <p:txBody>
          <a:bodyPr anchor="ctr">
            <a:normAutofit/>
          </a:bodyPr>
          <a:p>
            <a:pPr algn="ctr">
              <a:lnSpc>
                <a:spcPct val="90000"/>
              </a:lnSpc>
              <a:spcBef>
                <a:spcPts val="4201"/>
              </a:spcBef>
            </a:pPr>
            <a:r>
              <a:rPr b="0" lang="en-US" sz="4370" spc="-1" strike="noStrike">
                <a:solidFill>
                  <a:srgbClr val="ffffff"/>
                </a:solidFill>
                <a:uFill>
                  <a:solidFill>
                    <a:srgbClr val="ffffff"/>
                  </a:solidFill>
                </a:uFill>
                <a:latin typeface="Cambria"/>
              </a:rPr>
              <a:t> </a:t>
            </a:r>
            <a:r>
              <a:rPr b="0" lang="en-US" sz="4370" spc="-1" strike="noStrike">
                <a:solidFill>
                  <a:srgbClr val="ffffff"/>
                </a:solidFill>
                <a:uFill>
                  <a:solidFill>
                    <a:srgbClr val="ffffff"/>
                  </a:solidFill>
                </a:uFill>
                <a:latin typeface="Cambria"/>
              </a:rPr>
              <a:t>Charts</a:t>
            </a:r>
            <a:endParaRPr b="0" lang="en-US" sz="4370" spc="-1" strike="noStrike">
              <a:solidFill>
                <a:srgbClr val="000000"/>
              </a:solidFill>
              <a:uFill>
                <a:solidFill>
                  <a:srgbClr val="ffffff"/>
                </a:solidFill>
              </a:uFill>
              <a:latin typeface="Arial"/>
            </a:endParaRPr>
          </a:p>
        </p:txBody>
      </p:sp>
      <p:sp>
        <p:nvSpPr>
          <p:cNvPr id="53" name="CustomShape 14"/>
          <p:cNvSpPr/>
          <p:nvPr/>
        </p:nvSpPr>
        <p:spPr>
          <a:xfrm>
            <a:off x="12287160" y="24392160"/>
            <a:ext cx="19641600" cy="700560"/>
          </a:xfrm>
          <a:prstGeom prst="rect">
            <a:avLst/>
          </a:prstGeom>
          <a:solidFill>
            <a:srgbClr val="002060"/>
          </a:solidFill>
          <a:ln>
            <a:solidFill>
              <a:srgbClr val="002060"/>
            </a:solidFill>
          </a:ln>
        </p:spPr>
        <p:style>
          <a:lnRef idx="0"/>
          <a:fillRef idx="0"/>
          <a:effectRef idx="0"/>
          <a:fontRef idx="minor"/>
        </p:style>
        <p:txBody>
          <a:bodyPr anchor="ctr">
            <a:normAutofit/>
          </a:bodyPr>
          <a:p>
            <a:pPr algn="ctr">
              <a:lnSpc>
                <a:spcPct val="90000"/>
              </a:lnSpc>
              <a:spcBef>
                <a:spcPts val="4201"/>
              </a:spcBef>
            </a:pPr>
            <a:r>
              <a:rPr b="0" lang="en-US" sz="4370" spc="-1" strike="noStrike">
                <a:solidFill>
                  <a:srgbClr val="ffffff"/>
                </a:solidFill>
                <a:uFill>
                  <a:solidFill>
                    <a:srgbClr val="ffffff"/>
                  </a:solidFill>
                </a:uFill>
                <a:latin typeface="Cambria"/>
              </a:rPr>
              <a:t>sTAMD Simulations</a:t>
            </a:r>
            <a:endParaRPr b="0" lang="en-US" sz="4370" spc="-1" strike="noStrike">
              <a:solidFill>
                <a:srgbClr val="000000"/>
              </a:solidFill>
              <a:uFill>
                <a:solidFill>
                  <a:srgbClr val="ffffff"/>
                </a:solidFill>
              </a:uFill>
              <a:latin typeface="Arial"/>
            </a:endParaRPr>
          </a:p>
        </p:txBody>
      </p:sp>
      <p:sp>
        <p:nvSpPr>
          <p:cNvPr id="54" name="CustomShape 15"/>
          <p:cNvSpPr/>
          <p:nvPr/>
        </p:nvSpPr>
        <p:spPr>
          <a:xfrm>
            <a:off x="12314160" y="25516800"/>
            <a:ext cx="19641600" cy="8444880"/>
          </a:xfrm>
          <a:prstGeom prst="rect">
            <a:avLst/>
          </a:prstGeom>
          <a:noFill/>
          <a:ln>
            <a:solidFill>
              <a:srgbClr val="002060"/>
            </a:solidFill>
          </a:ln>
        </p:spPr>
        <p:style>
          <a:lnRef idx="0"/>
          <a:fillRef idx="0"/>
          <a:effectRef idx="0"/>
          <a:fontRef idx="minor"/>
        </p:style>
      </p:sp>
      <p:sp>
        <p:nvSpPr>
          <p:cNvPr id="55" name="Line 16"/>
          <p:cNvSpPr/>
          <p:nvPr/>
        </p:nvSpPr>
        <p:spPr>
          <a:xfrm flipH="1">
            <a:off x="21820680" y="7044120"/>
            <a:ext cx="38520" cy="5978520"/>
          </a:xfrm>
          <a:prstGeom prst="line">
            <a:avLst/>
          </a:prstGeom>
          <a:ln>
            <a:solidFill>
              <a:schemeClr val="bg1">
                <a:lumMod val="75000"/>
              </a:schemeClr>
            </a:solidFill>
          </a:ln>
        </p:spPr>
        <p:style>
          <a:lnRef idx="2">
            <a:schemeClr val="dk1"/>
          </a:lnRef>
          <a:fillRef idx="0">
            <a:schemeClr val="dk1"/>
          </a:fillRef>
          <a:effectRef idx="1">
            <a:schemeClr val="dk1"/>
          </a:effectRef>
          <a:fontRef idx="minor"/>
        </p:style>
      </p:sp>
      <p:sp>
        <p:nvSpPr>
          <p:cNvPr id="56" name="CustomShape 17"/>
          <p:cNvSpPr/>
          <p:nvPr/>
        </p:nvSpPr>
        <p:spPr>
          <a:xfrm>
            <a:off x="14200560" y="6946200"/>
            <a:ext cx="5933160" cy="614520"/>
          </a:xfrm>
          <a:prstGeom prst="rect">
            <a:avLst/>
          </a:prstGeom>
          <a:noFill/>
          <a:ln>
            <a:noFill/>
          </a:ln>
        </p:spPr>
        <p:style>
          <a:lnRef idx="0"/>
          <a:fillRef idx="0"/>
          <a:effectRef idx="0"/>
          <a:fontRef idx="minor"/>
        </p:style>
        <p:txBody>
          <a:bodyPr/>
          <a:p>
            <a:pPr>
              <a:lnSpc>
                <a:spcPct val="100000"/>
              </a:lnSpc>
            </a:pPr>
            <a:r>
              <a:rPr b="0" lang="en-US" sz="3430" spc="-1" strike="noStrike">
                <a:solidFill>
                  <a:srgbClr val="000000"/>
                </a:solidFill>
                <a:uFill>
                  <a:solidFill>
                    <a:srgbClr val="ffffff"/>
                  </a:solidFill>
                </a:uFill>
                <a:latin typeface="Cambria"/>
              </a:rPr>
              <a:t>Image #1 Sub-Title Here</a:t>
            </a:r>
            <a:endParaRPr b="0" lang="en-US" sz="3430" spc="-1" strike="noStrike">
              <a:solidFill>
                <a:srgbClr val="000000"/>
              </a:solidFill>
              <a:uFill>
                <a:solidFill>
                  <a:srgbClr val="ffffff"/>
                </a:solidFill>
              </a:uFill>
              <a:latin typeface="Arial"/>
            </a:endParaRPr>
          </a:p>
        </p:txBody>
      </p:sp>
      <p:sp>
        <p:nvSpPr>
          <p:cNvPr id="57" name="Line 18"/>
          <p:cNvSpPr/>
          <p:nvPr/>
        </p:nvSpPr>
        <p:spPr>
          <a:xfrm>
            <a:off x="21946320" y="26422920"/>
            <a:ext cx="360" cy="6616080"/>
          </a:xfrm>
          <a:prstGeom prst="line">
            <a:avLst/>
          </a:prstGeom>
          <a:ln>
            <a:solidFill>
              <a:schemeClr val="bg1">
                <a:lumMod val="75000"/>
              </a:schemeClr>
            </a:solidFill>
          </a:ln>
        </p:spPr>
        <p:style>
          <a:lnRef idx="2">
            <a:schemeClr val="dk1"/>
          </a:lnRef>
          <a:fillRef idx="0">
            <a:schemeClr val="dk1"/>
          </a:fillRef>
          <a:effectRef idx="1">
            <a:schemeClr val="dk1"/>
          </a:effectRef>
          <a:fontRef idx="minor"/>
        </p:style>
      </p:sp>
      <p:sp>
        <p:nvSpPr>
          <p:cNvPr id="58" name="CustomShape 19"/>
          <p:cNvSpPr/>
          <p:nvPr/>
        </p:nvSpPr>
        <p:spPr>
          <a:xfrm>
            <a:off x="12333600" y="24412680"/>
            <a:ext cx="19641600" cy="700560"/>
          </a:xfrm>
          <a:prstGeom prst="rect">
            <a:avLst/>
          </a:prstGeom>
          <a:solidFill>
            <a:srgbClr val="002060"/>
          </a:solidFill>
          <a:ln>
            <a:solidFill>
              <a:srgbClr val="002060"/>
            </a:solidFill>
          </a:ln>
        </p:spPr>
        <p:style>
          <a:lnRef idx="0"/>
          <a:fillRef idx="0"/>
          <a:effectRef idx="0"/>
          <a:fontRef idx="minor"/>
        </p:style>
        <p:txBody>
          <a:bodyPr anchor="ctr">
            <a:normAutofit/>
          </a:bodyPr>
          <a:p>
            <a:pPr algn="ctr">
              <a:lnSpc>
                <a:spcPct val="90000"/>
              </a:lnSpc>
              <a:spcBef>
                <a:spcPts val="4201"/>
              </a:spcBef>
            </a:pPr>
            <a:r>
              <a:rPr b="0" lang="en-US" sz="4370" spc="-1" strike="noStrike">
                <a:solidFill>
                  <a:srgbClr val="ffffff"/>
                </a:solidFill>
                <a:uFill>
                  <a:solidFill>
                    <a:srgbClr val="ffffff"/>
                  </a:solidFill>
                </a:uFill>
                <a:latin typeface="Cambria"/>
              </a:rPr>
              <a:t>The PVI Results</a:t>
            </a:r>
            <a:endParaRPr b="0" lang="en-US" sz="4370" spc="-1" strike="noStrike">
              <a:solidFill>
                <a:srgbClr val="000000"/>
              </a:solidFill>
              <a:uFill>
                <a:solidFill>
                  <a:srgbClr val="ffffff"/>
                </a:solidFill>
              </a:uFill>
              <a:latin typeface="Arial"/>
            </a:endParaRPr>
          </a:p>
        </p:txBody>
      </p:sp>
      <p:sp>
        <p:nvSpPr>
          <p:cNvPr id="59" name="CustomShape 20"/>
          <p:cNvSpPr/>
          <p:nvPr/>
        </p:nvSpPr>
        <p:spPr>
          <a:xfrm>
            <a:off x="12333600" y="16986600"/>
            <a:ext cx="19641600" cy="7044120"/>
          </a:xfrm>
          <a:prstGeom prst="rect">
            <a:avLst/>
          </a:prstGeom>
          <a:noFill/>
          <a:ln>
            <a:solidFill>
              <a:srgbClr val="002060"/>
            </a:solidFill>
          </a:ln>
        </p:spPr>
        <p:style>
          <a:lnRef idx="0"/>
          <a:fillRef idx="0"/>
          <a:effectRef idx="0"/>
          <a:fontRef idx="minor"/>
        </p:style>
      </p:sp>
      <p:sp>
        <p:nvSpPr>
          <p:cNvPr id="60" name="Line 21"/>
          <p:cNvSpPr/>
          <p:nvPr/>
        </p:nvSpPr>
        <p:spPr>
          <a:xfrm flipH="1">
            <a:off x="21859200" y="16250040"/>
            <a:ext cx="7200" cy="7227720"/>
          </a:xfrm>
          <a:prstGeom prst="line">
            <a:avLst/>
          </a:prstGeom>
          <a:ln>
            <a:solidFill>
              <a:schemeClr val="bg1">
                <a:lumMod val="75000"/>
              </a:schemeClr>
            </a:solidFill>
          </a:ln>
        </p:spPr>
        <p:style>
          <a:lnRef idx="2">
            <a:schemeClr val="dk1"/>
          </a:lnRef>
          <a:fillRef idx="0">
            <a:schemeClr val="dk1"/>
          </a:fillRef>
          <a:effectRef idx="1">
            <a:schemeClr val="dk1"/>
          </a:effectRef>
          <a:fontRef idx="minor"/>
        </p:style>
      </p:sp>
      <p:sp>
        <p:nvSpPr>
          <p:cNvPr id="61" name="CustomShape 22"/>
          <p:cNvSpPr/>
          <p:nvPr/>
        </p:nvSpPr>
        <p:spPr>
          <a:xfrm>
            <a:off x="32607000" y="29443680"/>
            <a:ext cx="10914480" cy="4188960"/>
          </a:xfrm>
          <a:prstGeom prst="rect">
            <a:avLst/>
          </a:prstGeom>
          <a:noFill/>
          <a:ln>
            <a:solidFill>
              <a:srgbClr val="002060"/>
            </a:solidFill>
          </a:ln>
        </p:spPr>
        <p:style>
          <a:lnRef idx="0"/>
          <a:fillRef idx="0"/>
          <a:effectRef idx="0"/>
          <a:fontRef idx="minor"/>
        </p:style>
        <p:txBody>
          <a:bodyPr>
            <a:normAutofit/>
          </a:bodyPr>
          <a:p>
            <a:pPr>
              <a:lnSpc>
                <a:spcPct val="100000"/>
              </a:lnSpc>
              <a:spcBef>
                <a:spcPts val="4201"/>
              </a:spcBef>
            </a:pPr>
            <a:r>
              <a:rPr b="0" lang="en-US" sz="3170" spc="-1" strike="noStrike">
                <a:solidFill>
                  <a:srgbClr val="000000"/>
                </a:solidFill>
                <a:uFill>
                  <a:solidFill>
                    <a:srgbClr val="ffffff"/>
                  </a:solidFill>
                </a:uFill>
                <a:latin typeface="Cambria"/>
              </a:rPr>
              <a:t>[1</a:t>
            </a:r>
            <a:r>
              <a:rPr b="0" lang="en-US" sz="2800" spc="-1" strike="noStrike">
                <a:solidFill>
                  <a:srgbClr val="000000"/>
                </a:solidFill>
                <a:uFill>
                  <a:solidFill>
                    <a:srgbClr val="ffffff"/>
                  </a:solidFill>
                </a:uFill>
                <a:latin typeface="Cambria"/>
              </a:rPr>
              <a:t>]</a:t>
            </a:r>
            <a:r>
              <a:rPr b="0" lang="en-US" sz="2800" spc="-1" strike="noStrike">
                <a:solidFill>
                  <a:srgbClr val="333333"/>
                </a:solidFill>
                <a:uFill>
                  <a:solidFill>
                    <a:srgbClr val="ffffff"/>
                  </a:solidFill>
                </a:uFill>
                <a:latin typeface="-apple-system"/>
              </a:rPr>
              <a:t> J. A. Tessein </a:t>
            </a:r>
            <a:r>
              <a:rPr b="0" i="1" lang="en-US" sz="2800" spc="-1" strike="noStrike">
                <a:solidFill>
                  <a:srgbClr val="333333"/>
                </a:solidFill>
                <a:uFill>
                  <a:solidFill>
                    <a:srgbClr val="ffffff"/>
                  </a:solidFill>
                </a:uFill>
                <a:latin typeface="-apple-system"/>
              </a:rPr>
              <a:t>et al</a:t>
            </a:r>
            <a:r>
              <a:rPr b="0" lang="en-US" sz="2800" spc="-1" strike="noStrike">
                <a:solidFill>
                  <a:srgbClr val="333333"/>
                </a:solidFill>
                <a:uFill>
                  <a:solidFill>
                    <a:srgbClr val="ffffff"/>
                  </a:solidFill>
                </a:uFill>
                <a:latin typeface="-apple-system"/>
              </a:rPr>
              <a:t> 2013 </a:t>
            </a:r>
            <a:r>
              <a:rPr b="0" i="1" lang="en-US" sz="2800" spc="-1" strike="noStrike">
                <a:solidFill>
                  <a:srgbClr val="333333"/>
                </a:solidFill>
                <a:uFill>
                  <a:solidFill>
                    <a:srgbClr val="ffffff"/>
                  </a:solidFill>
                </a:uFill>
                <a:latin typeface="-apple-system"/>
              </a:rPr>
              <a:t>ApJL</a:t>
            </a:r>
            <a:r>
              <a:rPr b="0" lang="en-US" sz="2800" spc="-1" strike="noStrike">
                <a:solidFill>
                  <a:srgbClr val="333333"/>
                </a:solidFill>
                <a:uFill>
                  <a:solidFill>
                    <a:srgbClr val="ffffff"/>
                  </a:solidFill>
                </a:uFill>
                <a:latin typeface="-apple-system"/>
              </a:rPr>
              <a:t> </a:t>
            </a:r>
            <a:r>
              <a:rPr b="1" lang="en-US" sz="2800" spc="-1" strike="noStrike">
                <a:solidFill>
                  <a:srgbClr val="333333"/>
                </a:solidFill>
                <a:uFill>
                  <a:solidFill>
                    <a:srgbClr val="ffffff"/>
                  </a:solidFill>
                </a:uFill>
                <a:latin typeface="-apple-system"/>
              </a:rPr>
              <a:t>776</a:t>
            </a:r>
            <a:r>
              <a:rPr b="0" lang="en-US" sz="2800" spc="-1" strike="noStrike">
                <a:solidFill>
                  <a:srgbClr val="333333"/>
                </a:solidFill>
                <a:uFill>
                  <a:solidFill>
                    <a:srgbClr val="ffffff"/>
                  </a:solidFill>
                </a:uFill>
                <a:latin typeface="-apple-system"/>
              </a:rPr>
              <a:t> L8</a:t>
            </a:r>
            <a:endParaRPr b="0" lang="en-US" sz="2800" spc="-1" strike="noStrike">
              <a:solidFill>
                <a:srgbClr val="000000"/>
              </a:solidFill>
              <a:uFill>
                <a:solidFill>
                  <a:srgbClr val="ffffff"/>
                </a:solidFill>
              </a:uFill>
              <a:latin typeface="Arial"/>
            </a:endParaRPr>
          </a:p>
          <a:p>
            <a:pPr>
              <a:lnSpc>
                <a:spcPct val="100000"/>
              </a:lnSpc>
              <a:spcBef>
                <a:spcPts val="4201"/>
              </a:spcBef>
            </a:pPr>
            <a:r>
              <a:rPr b="0" lang="en-US" sz="2800" spc="-1" strike="noStrike">
                <a:solidFill>
                  <a:srgbClr val="333333"/>
                </a:solidFill>
                <a:uFill>
                  <a:solidFill>
                    <a:srgbClr val="ffffff"/>
                  </a:solidFill>
                </a:uFill>
                <a:latin typeface="-apple-system"/>
              </a:rPr>
              <a:t>[2]</a:t>
            </a:r>
            <a:r>
              <a:rPr b="0" lang="en-US" sz="800" spc="-1" strike="noStrike">
                <a:solidFill>
                  <a:srgbClr val="333333"/>
                </a:solidFill>
                <a:uFill>
                  <a:solidFill>
                    <a:srgbClr val="ffffff"/>
                  </a:solidFill>
                </a:uFill>
                <a:latin typeface="-apple-system"/>
              </a:rPr>
              <a:t> J</a:t>
            </a:r>
            <a:r>
              <a:rPr b="0" lang="en-US" sz="2800" spc="-1" strike="noStrike">
                <a:solidFill>
                  <a:srgbClr val="333333"/>
                </a:solidFill>
                <a:uFill>
                  <a:solidFill>
                    <a:srgbClr val="ffffff"/>
                  </a:solidFill>
                </a:uFill>
                <a:latin typeface="-apple-system"/>
              </a:rPr>
              <a:t>. E. Stawarz </a:t>
            </a:r>
            <a:r>
              <a:rPr b="0" i="1" lang="en-US" sz="2800" spc="-1" strike="noStrike">
                <a:solidFill>
                  <a:srgbClr val="333333"/>
                </a:solidFill>
                <a:uFill>
                  <a:solidFill>
                    <a:srgbClr val="ffffff"/>
                  </a:solidFill>
                </a:uFill>
                <a:latin typeface="-apple-system"/>
              </a:rPr>
              <a:t>et al</a:t>
            </a:r>
            <a:r>
              <a:rPr b="0" lang="en-US" sz="2800" spc="-1" strike="noStrike">
                <a:solidFill>
                  <a:srgbClr val="333333"/>
                </a:solidFill>
                <a:uFill>
                  <a:solidFill>
                    <a:srgbClr val="ffffff"/>
                  </a:solidFill>
                </a:uFill>
                <a:latin typeface="-apple-system"/>
              </a:rPr>
              <a:t> 2019 </a:t>
            </a:r>
            <a:r>
              <a:rPr b="0" i="1" lang="en-US" sz="2800" spc="-1" strike="noStrike">
                <a:solidFill>
                  <a:srgbClr val="333333"/>
                </a:solidFill>
                <a:uFill>
                  <a:solidFill>
                    <a:srgbClr val="ffffff"/>
                  </a:solidFill>
                </a:uFill>
                <a:latin typeface="-apple-system"/>
              </a:rPr>
              <a:t>ApJL</a:t>
            </a:r>
            <a:r>
              <a:rPr b="0" lang="en-US" sz="2800" spc="-1" strike="noStrike">
                <a:solidFill>
                  <a:srgbClr val="333333"/>
                </a:solidFill>
                <a:uFill>
                  <a:solidFill>
                    <a:srgbClr val="ffffff"/>
                  </a:solidFill>
                </a:uFill>
                <a:latin typeface="-apple-system"/>
              </a:rPr>
              <a:t> </a:t>
            </a:r>
            <a:r>
              <a:rPr b="1" lang="en-US" sz="2800" spc="-1" strike="noStrike">
                <a:solidFill>
                  <a:srgbClr val="333333"/>
                </a:solidFill>
                <a:uFill>
                  <a:solidFill>
                    <a:srgbClr val="ffffff"/>
                  </a:solidFill>
                </a:uFill>
                <a:latin typeface="-apple-system"/>
              </a:rPr>
              <a:t>877</a:t>
            </a:r>
            <a:r>
              <a:rPr b="0" lang="en-US" sz="2800" spc="-1" strike="noStrike">
                <a:solidFill>
                  <a:srgbClr val="333333"/>
                </a:solidFill>
                <a:uFill>
                  <a:solidFill>
                    <a:srgbClr val="ffffff"/>
                  </a:solidFill>
                </a:uFill>
                <a:latin typeface="-apple-system"/>
              </a:rPr>
              <a:t> L37</a:t>
            </a:r>
            <a:endParaRPr b="0" lang="en-US" sz="2800" spc="-1" strike="noStrike">
              <a:solidFill>
                <a:srgbClr val="000000"/>
              </a:solidFill>
              <a:uFill>
                <a:solidFill>
                  <a:srgbClr val="ffffff"/>
                </a:solidFill>
              </a:uFill>
              <a:latin typeface="Arial"/>
            </a:endParaRPr>
          </a:p>
          <a:p>
            <a:pPr>
              <a:lnSpc>
                <a:spcPct val="100000"/>
              </a:lnSpc>
              <a:spcBef>
                <a:spcPts val="4201"/>
              </a:spcBef>
            </a:pPr>
            <a:r>
              <a:rPr b="0" lang="en-US" sz="2800" spc="-1" strike="noStrike">
                <a:solidFill>
                  <a:srgbClr val="333333"/>
                </a:solidFill>
                <a:uFill>
                  <a:solidFill>
                    <a:srgbClr val="ffffff"/>
                  </a:solidFill>
                </a:uFill>
                <a:latin typeface="-apple-system"/>
              </a:rPr>
              <a:t>[3]</a:t>
            </a:r>
            <a:r>
              <a:rPr b="0" lang="en-US" sz="800" spc="-1" strike="noStrike">
                <a:solidFill>
                  <a:srgbClr val="1c1d1e"/>
                </a:solidFill>
                <a:uFill>
                  <a:solidFill>
                    <a:srgbClr val="ffffff"/>
                  </a:solidFill>
                </a:uFill>
                <a:latin typeface="Open Sans"/>
              </a:rPr>
              <a:t> </a:t>
            </a:r>
            <a:r>
              <a:rPr b="0" lang="en-US" sz="2800" spc="-1" strike="noStrike">
                <a:solidFill>
                  <a:srgbClr val="1c1d1e"/>
                </a:solidFill>
                <a:uFill>
                  <a:solidFill>
                    <a:srgbClr val="ffffff"/>
                  </a:solidFill>
                </a:uFill>
                <a:latin typeface="Open Sans"/>
              </a:rPr>
              <a:t>Chhiber, R., Chasapis, A., Bandyopadhyay, R., Parashar, T. N., Matthaeus, W. H., Maruca, B. A., et al. (2018). Higher-order turbulence statistics in the Earth's magnetosheath and the solar wind using Magnetospheric Multiscale observations. </a:t>
            </a:r>
            <a:r>
              <a:rPr b="0" i="1" lang="en-US" sz="2800" spc="-1" strike="noStrike">
                <a:solidFill>
                  <a:srgbClr val="1c1d1e"/>
                </a:solidFill>
                <a:uFill>
                  <a:solidFill>
                    <a:srgbClr val="ffffff"/>
                  </a:solidFill>
                </a:uFill>
                <a:latin typeface="Open Sans"/>
              </a:rPr>
              <a:t>Journal of Geophysical Research: Space Physics</a:t>
            </a:r>
            <a:r>
              <a:rPr b="0" lang="en-US" sz="2800" spc="-1" strike="noStrike">
                <a:solidFill>
                  <a:srgbClr val="1c1d1e"/>
                </a:solidFill>
                <a:uFill>
                  <a:solidFill>
                    <a:srgbClr val="ffffff"/>
                  </a:solidFill>
                </a:uFill>
                <a:latin typeface="Open Sans"/>
              </a:rPr>
              <a:t>, 123, 9941– 9954. </a:t>
            </a:r>
            <a:r>
              <a:rPr b="0" lang="en-US" sz="2800" spc="-1" strike="noStrike">
                <a:solidFill>
                  <a:srgbClr val="0563c1"/>
                </a:solidFill>
                <a:uFill>
                  <a:solidFill>
                    <a:srgbClr val="ffffff"/>
                  </a:solidFill>
                </a:uFill>
                <a:latin typeface="Open Sans"/>
                <a:hlinkClick r:id="rId1"/>
              </a:rPr>
              <a:t>https://doi.org/10.1029/2018JA025768</a:t>
            </a:r>
            <a:endParaRPr b="0" lang="en-US" sz="2800" spc="-1" strike="noStrike">
              <a:solidFill>
                <a:srgbClr val="000000"/>
              </a:solidFill>
              <a:uFill>
                <a:solidFill>
                  <a:srgbClr val="ffffff"/>
                </a:solidFill>
              </a:uFill>
              <a:latin typeface="Arial"/>
            </a:endParaRPr>
          </a:p>
        </p:txBody>
      </p:sp>
      <p:sp>
        <p:nvSpPr>
          <p:cNvPr id="62" name="CustomShape 23"/>
          <p:cNvSpPr/>
          <p:nvPr/>
        </p:nvSpPr>
        <p:spPr>
          <a:xfrm>
            <a:off x="32591520" y="28606680"/>
            <a:ext cx="10914480" cy="633240"/>
          </a:xfrm>
          <a:prstGeom prst="rect">
            <a:avLst/>
          </a:prstGeom>
          <a:solidFill>
            <a:srgbClr val="002060"/>
          </a:solidFill>
          <a:ln>
            <a:solidFill>
              <a:srgbClr val="002060"/>
            </a:solidFill>
          </a:ln>
        </p:spPr>
        <p:style>
          <a:lnRef idx="0"/>
          <a:fillRef idx="0"/>
          <a:effectRef idx="0"/>
          <a:fontRef idx="minor"/>
        </p:style>
        <p:txBody>
          <a:bodyPr anchor="ctr">
            <a:normAutofit/>
          </a:bodyPr>
          <a:p>
            <a:pPr algn="ctr">
              <a:lnSpc>
                <a:spcPct val="90000"/>
              </a:lnSpc>
              <a:spcBef>
                <a:spcPts val="4201"/>
              </a:spcBef>
            </a:pPr>
            <a:r>
              <a:rPr b="0" lang="en-US" sz="4030" spc="-1" strike="noStrike">
                <a:solidFill>
                  <a:srgbClr val="ffffff"/>
                </a:solidFill>
                <a:uFill>
                  <a:solidFill>
                    <a:srgbClr val="ffffff"/>
                  </a:solidFill>
                </a:uFill>
                <a:latin typeface="Cambria"/>
              </a:rPr>
              <a:t>References</a:t>
            </a:r>
            <a:endParaRPr b="0" lang="en-US" sz="4030" spc="-1" strike="noStrike">
              <a:solidFill>
                <a:srgbClr val="000000"/>
              </a:solidFill>
              <a:uFill>
                <a:solidFill>
                  <a:srgbClr val="ffffff"/>
                </a:solidFill>
              </a:uFill>
              <a:latin typeface="Arial"/>
            </a:endParaRPr>
          </a:p>
        </p:txBody>
      </p:sp>
      <p:sp>
        <p:nvSpPr>
          <p:cNvPr id="63" name="CustomShape 24"/>
          <p:cNvSpPr/>
          <p:nvPr/>
        </p:nvSpPr>
        <p:spPr>
          <a:xfrm>
            <a:off x="32985000" y="14045760"/>
            <a:ext cx="5657040" cy="474480"/>
          </a:xfrm>
          <a:prstGeom prst="rect">
            <a:avLst/>
          </a:prstGeom>
          <a:noFill/>
          <a:ln>
            <a:noFill/>
          </a:ln>
        </p:spPr>
        <p:style>
          <a:lnRef idx="0"/>
          <a:fillRef idx="0"/>
          <a:effectRef idx="0"/>
          <a:fontRef idx="minor"/>
        </p:style>
      </p:sp>
      <p:sp>
        <p:nvSpPr>
          <p:cNvPr id="64" name="CustomShape 25"/>
          <p:cNvSpPr/>
          <p:nvPr/>
        </p:nvSpPr>
        <p:spPr>
          <a:xfrm>
            <a:off x="24174360" y="6946200"/>
            <a:ext cx="5461200" cy="614520"/>
          </a:xfrm>
          <a:prstGeom prst="rect">
            <a:avLst/>
          </a:prstGeom>
          <a:noFill/>
          <a:ln>
            <a:noFill/>
          </a:ln>
        </p:spPr>
        <p:style>
          <a:lnRef idx="0"/>
          <a:fillRef idx="0"/>
          <a:effectRef idx="0"/>
          <a:fontRef idx="minor"/>
        </p:style>
        <p:txBody>
          <a:bodyPr/>
          <a:p>
            <a:pPr>
              <a:lnSpc>
                <a:spcPct val="100000"/>
              </a:lnSpc>
            </a:pPr>
            <a:r>
              <a:rPr b="0" lang="en-US" sz="3430" spc="-1" strike="noStrike">
                <a:solidFill>
                  <a:srgbClr val="000000"/>
                </a:solidFill>
                <a:uFill>
                  <a:solidFill>
                    <a:srgbClr val="ffffff"/>
                  </a:solidFill>
                </a:uFill>
                <a:latin typeface="Cambria"/>
              </a:rPr>
              <a:t>Image #2 Sub-Title Here</a:t>
            </a:r>
            <a:endParaRPr b="0" lang="en-US" sz="3430" spc="-1" strike="noStrike">
              <a:solidFill>
                <a:srgbClr val="000000"/>
              </a:solidFill>
              <a:uFill>
                <a:solidFill>
                  <a:srgbClr val="ffffff"/>
                </a:solidFill>
              </a:uFill>
              <a:latin typeface="Arial"/>
            </a:endParaRPr>
          </a:p>
        </p:txBody>
      </p:sp>
      <p:sp>
        <p:nvSpPr>
          <p:cNvPr id="65" name="CustomShape 26"/>
          <p:cNvSpPr/>
          <p:nvPr/>
        </p:nvSpPr>
        <p:spPr>
          <a:xfrm>
            <a:off x="61351920" y="-13734000"/>
            <a:ext cx="1169640" cy="1710720"/>
          </a:xfrm>
          <a:prstGeom prst="rect">
            <a:avLst/>
          </a:prstGeom>
          <a:solidFill>
            <a:schemeClr val="bg1"/>
          </a:solidFill>
          <a:ln/>
        </p:spPr>
        <p:style>
          <a:lnRef idx="2">
            <a:schemeClr val="accent1">
              <a:shade val="50000"/>
            </a:schemeClr>
          </a:lnRef>
          <a:fillRef idx="1">
            <a:schemeClr val="accent1"/>
          </a:fillRef>
          <a:effectRef idx="0">
            <a:schemeClr val="accent1"/>
          </a:effectRef>
          <a:fontRef idx="minor"/>
        </p:style>
      </p:sp>
      <p:sp>
        <p:nvSpPr>
          <p:cNvPr id="66" name="CustomShape 27"/>
          <p:cNvSpPr/>
          <p:nvPr/>
        </p:nvSpPr>
        <p:spPr>
          <a:xfrm>
            <a:off x="369720" y="24285960"/>
            <a:ext cx="10914480" cy="912960"/>
          </a:xfrm>
          <a:prstGeom prst="rect">
            <a:avLst/>
          </a:prstGeom>
          <a:solidFill>
            <a:srgbClr val="002060"/>
          </a:solidFill>
          <a:ln>
            <a:solidFill>
              <a:srgbClr val="002060"/>
            </a:solidFill>
          </a:ln>
        </p:spPr>
        <p:style>
          <a:lnRef idx="0"/>
          <a:fillRef idx="0"/>
          <a:effectRef idx="0"/>
          <a:fontRef idx="minor"/>
        </p:style>
        <p:txBody>
          <a:bodyPr anchor="ctr">
            <a:normAutofit/>
          </a:bodyPr>
          <a:p>
            <a:pPr algn="ctr">
              <a:lnSpc>
                <a:spcPct val="90000"/>
              </a:lnSpc>
              <a:spcBef>
                <a:spcPts val="4201"/>
              </a:spcBef>
            </a:pPr>
            <a:r>
              <a:rPr b="0" lang="en-US" sz="5400" spc="-1" strike="noStrike">
                <a:solidFill>
                  <a:srgbClr val="ffffff"/>
                </a:solidFill>
                <a:uFill>
                  <a:solidFill>
                    <a:srgbClr val="ffffff"/>
                  </a:solidFill>
                </a:uFill>
                <a:latin typeface="Cambria"/>
              </a:rPr>
              <a:t> </a:t>
            </a:r>
            <a:r>
              <a:rPr b="0" lang="en-US" sz="4970" spc="-1" strike="noStrike">
                <a:solidFill>
                  <a:srgbClr val="ffffff"/>
                </a:solidFill>
                <a:uFill>
                  <a:solidFill>
                    <a:srgbClr val="ffffff"/>
                  </a:solidFill>
                </a:uFill>
                <a:latin typeface="Cambria"/>
              </a:rPr>
              <a:t>Data</a:t>
            </a:r>
            <a:endParaRPr b="0" lang="en-US" sz="4970" spc="-1" strike="noStrike">
              <a:solidFill>
                <a:srgbClr val="000000"/>
              </a:solidFill>
              <a:uFill>
                <a:solidFill>
                  <a:srgbClr val="ffffff"/>
                </a:solidFill>
              </a:uFill>
              <a:latin typeface="Arial"/>
            </a:endParaRPr>
          </a:p>
        </p:txBody>
      </p:sp>
      <p:sp>
        <p:nvSpPr>
          <p:cNvPr id="67" name="CustomShape 28"/>
          <p:cNvSpPr/>
          <p:nvPr/>
        </p:nvSpPr>
        <p:spPr>
          <a:xfrm>
            <a:off x="312120" y="16704000"/>
            <a:ext cx="10972080" cy="7326720"/>
          </a:xfrm>
          <a:prstGeom prst="rect">
            <a:avLst/>
          </a:prstGeom>
          <a:noFill/>
          <a:ln>
            <a:solidFill>
              <a:srgbClr val="002060"/>
            </a:solidFill>
          </a:ln>
        </p:spPr>
        <p:style>
          <a:lnRef idx="0"/>
          <a:fillRef idx="0"/>
          <a:effectRef idx="0"/>
          <a:fontRef idx="minor"/>
        </p:style>
        <p:txBody>
          <a:bodyPr>
            <a:normAutofit/>
          </a:bodyPr>
          <a:p>
            <a:pPr algn="just">
              <a:lnSpc>
                <a:spcPct val="100000"/>
              </a:lnSpc>
            </a:pPr>
            <a:r>
              <a:rPr b="0" lang="en-US" sz="2800" spc="-1" strike="noStrike">
                <a:solidFill>
                  <a:srgbClr val="000000"/>
                </a:solidFill>
                <a:uFill>
                  <a:solidFill>
                    <a:srgbClr val="ffffff"/>
                  </a:solidFill>
                </a:uFill>
                <a:latin typeface="Cambria"/>
              </a:rPr>
              <a:t>By using MMS data regarding the energetic particle flux in intervals around the magnetopause specifically, we use the Partial Variance of Statistics (PVI) method int order to see the relationship that energetic particle flux  across the magnetopause, which has previously shown to correlate with large magnetic field continuities and coherent structures [1]. In particular, the method computes the quantity </a:t>
            </a:r>
            <a:endParaRPr b="0" lang="en-US" sz="2800" spc="-1" strike="noStrike">
              <a:solidFill>
                <a:srgbClr val="000000"/>
              </a:solidFill>
              <a:uFill>
                <a:solidFill>
                  <a:srgbClr val="ffffff"/>
                </a:solidFill>
              </a:uFill>
              <a:latin typeface="Arial"/>
            </a:endParaRPr>
          </a:p>
          <a:p>
            <a:pPr algn="just">
              <a:lnSpc>
                <a:spcPct val="100000"/>
              </a:lnSpc>
            </a:pPr>
            <a:endParaRPr b="0" lang="en-US" sz="2800" spc="-1" strike="noStrike">
              <a:solidFill>
                <a:srgbClr val="000000"/>
              </a:solidFill>
              <a:uFill>
                <a:solidFill>
                  <a:srgbClr val="ffffff"/>
                </a:solidFill>
              </a:uFill>
              <a:latin typeface="Arial"/>
            </a:endParaRPr>
          </a:p>
          <a:p>
            <a:pPr algn="just">
              <a:lnSpc>
                <a:spcPct val="100000"/>
              </a:lnSpc>
            </a:pPr>
            <a:endParaRPr b="0" lang="en-US" sz="2800" spc="-1" strike="noStrike">
              <a:solidFill>
                <a:srgbClr val="000000"/>
              </a:solidFill>
              <a:uFill>
                <a:solidFill>
                  <a:srgbClr val="ffffff"/>
                </a:solidFill>
              </a:uFill>
              <a:latin typeface="Arial"/>
            </a:endParaRPr>
          </a:p>
          <a:p>
            <a:pPr algn="just">
              <a:lnSpc>
                <a:spcPct val="100000"/>
              </a:lnSpc>
            </a:pPr>
            <a:endParaRPr b="0" lang="en-US" sz="2800" spc="-1" strike="noStrike">
              <a:solidFill>
                <a:srgbClr val="000000"/>
              </a:solidFill>
              <a:uFill>
                <a:solidFill>
                  <a:srgbClr val="ffffff"/>
                </a:solidFill>
              </a:uFill>
              <a:latin typeface="Arial"/>
            </a:endParaRPr>
          </a:p>
          <a:p>
            <a:pPr algn="just">
              <a:lnSpc>
                <a:spcPct val="100000"/>
              </a:lnSpc>
            </a:pPr>
            <a:endParaRPr b="0" lang="en-US" sz="2800" spc="-1" strike="noStrike">
              <a:solidFill>
                <a:srgbClr val="000000"/>
              </a:solidFill>
              <a:uFill>
                <a:solidFill>
                  <a:srgbClr val="ffffff"/>
                </a:solidFill>
              </a:uFill>
              <a:latin typeface="Arial"/>
            </a:endParaRPr>
          </a:p>
          <a:p>
            <a:pPr algn="just">
              <a:lnSpc>
                <a:spcPct val="100000"/>
              </a:lnSpc>
            </a:pPr>
            <a:r>
              <a:rPr b="0" lang="en-US" sz="2800" spc="-1" strike="noStrike">
                <a:solidFill>
                  <a:srgbClr val="000000"/>
                </a:solidFill>
                <a:uFill>
                  <a:solidFill>
                    <a:srgbClr val="ffffff"/>
                  </a:solidFill>
                </a:uFill>
                <a:latin typeface="Cambria"/>
              </a:rPr>
              <a:t>Where </a:t>
            </a:r>
            <a:endParaRPr b="0" lang="en-US" sz="2800" spc="-1" strike="noStrike">
              <a:solidFill>
                <a:srgbClr val="000000"/>
              </a:solidFill>
              <a:uFill>
                <a:solidFill>
                  <a:srgbClr val="ffffff"/>
                </a:solidFill>
              </a:uFill>
              <a:latin typeface="Arial"/>
            </a:endParaRPr>
          </a:p>
          <a:p>
            <a:pPr algn="just">
              <a:lnSpc>
                <a:spcPct val="100000"/>
              </a:lnSpc>
            </a:pPr>
            <a:endParaRPr b="0" lang="en-US" sz="2800" spc="-1" strike="noStrike">
              <a:solidFill>
                <a:srgbClr val="000000"/>
              </a:solidFill>
              <a:uFill>
                <a:solidFill>
                  <a:srgbClr val="ffffff"/>
                </a:solidFill>
              </a:uFill>
              <a:latin typeface="Arial"/>
            </a:endParaRPr>
          </a:p>
          <a:p>
            <a:pPr algn="just">
              <a:lnSpc>
                <a:spcPct val="100000"/>
              </a:lnSpc>
            </a:pPr>
            <a:r>
              <a:rPr b="0" lang="en-US" sz="2800" spc="-1" strike="noStrike">
                <a:solidFill>
                  <a:srgbClr val="000000"/>
                </a:solidFill>
                <a:uFill>
                  <a:solidFill>
                    <a:srgbClr val="ffffff"/>
                  </a:solidFill>
                </a:uFill>
                <a:latin typeface="Cambria"/>
              </a:rPr>
              <a:t>And </a:t>
            </a:r>
            <a:endParaRPr b="0" lang="en-US" sz="2800" spc="-1" strike="noStrike">
              <a:solidFill>
                <a:srgbClr val="000000"/>
              </a:solidFill>
              <a:uFill>
                <a:solidFill>
                  <a:srgbClr val="ffffff"/>
                </a:solidFill>
              </a:uFill>
              <a:latin typeface="Arial"/>
            </a:endParaRPr>
          </a:p>
          <a:p>
            <a:pPr algn="just">
              <a:lnSpc>
                <a:spcPct val="100000"/>
              </a:lnSpc>
            </a:pPr>
            <a:r>
              <a:rPr b="0" lang="en-US" sz="2800" spc="-1" strike="noStrike">
                <a:solidFill>
                  <a:srgbClr val="000000"/>
                </a:solidFill>
                <a:uFill>
                  <a:solidFill>
                    <a:srgbClr val="ffffff"/>
                  </a:solidFill>
                </a:uFill>
                <a:latin typeface="Cambria"/>
              </a:rPr>
              <a:t> </a:t>
            </a:r>
            <a:r>
              <a:rPr b="0" lang="en-US" sz="2800" spc="-1" strike="noStrike">
                <a:solidFill>
                  <a:srgbClr val="000000"/>
                </a:solidFill>
                <a:uFill>
                  <a:solidFill>
                    <a:srgbClr val="ffffff"/>
                  </a:solidFill>
                </a:uFill>
                <a:latin typeface="Cambria"/>
              </a:rPr>
              <a:t>is the increment </a:t>
            </a:r>
            <a:endParaRPr b="0" lang="en-US" sz="2800" spc="-1" strike="noStrike">
              <a:solidFill>
                <a:srgbClr val="000000"/>
              </a:solidFill>
              <a:uFill>
                <a:solidFill>
                  <a:srgbClr val="ffffff"/>
                </a:solidFill>
              </a:uFill>
              <a:latin typeface="Arial"/>
            </a:endParaRPr>
          </a:p>
          <a:p>
            <a:pPr algn="just">
              <a:lnSpc>
                <a:spcPct val="100000"/>
              </a:lnSpc>
            </a:pPr>
            <a:endParaRPr b="0" lang="en-US" sz="2800" spc="-1" strike="noStrike">
              <a:solidFill>
                <a:srgbClr val="000000"/>
              </a:solidFill>
              <a:uFill>
                <a:solidFill>
                  <a:srgbClr val="ffffff"/>
                </a:solidFill>
              </a:uFill>
              <a:latin typeface="Arial"/>
            </a:endParaRPr>
          </a:p>
          <a:p>
            <a:pPr algn="just">
              <a:lnSpc>
                <a:spcPct val="100000"/>
              </a:lnSpc>
            </a:pPr>
            <a:endParaRPr b="0" lang="en-US" sz="2800" spc="-1" strike="noStrike">
              <a:solidFill>
                <a:srgbClr val="000000"/>
              </a:solidFill>
              <a:uFill>
                <a:solidFill>
                  <a:srgbClr val="ffffff"/>
                </a:solidFill>
              </a:uFill>
              <a:latin typeface="Arial"/>
            </a:endParaRPr>
          </a:p>
          <a:p>
            <a:pPr algn="just">
              <a:lnSpc>
                <a:spcPct val="100000"/>
              </a:lnSpc>
            </a:pPr>
            <a:r>
              <a:rPr b="0" lang="en-US" sz="2490" spc="-1" strike="noStrike">
                <a:solidFill>
                  <a:srgbClr val="000000"/>
                </a:solidFill>
                <a:uFill>
                  <a:solidFill>
                    <a:srgbClr val="ffffff"/>
                  </a:solidFill>
                </a:uFill>
                <a:latin typeface="Cambria"/>
              </a:rPr>
              <a:t>In so doing, we look at the PVI diffusion in the temporal dimension across the boundary layers., following the methodology of Teissen et. Al [1] </a:t>
            </a:r>
            <a:endParaRPr b="0" lang="en-US" sz="2490" spc="-1" strike="noStrike">
              <a:solidFill>
                <a:srgbClr val="000000"/>
              </a:solidFill>
              <a:uFill>
                <a:solidFill>
                  <a:srgbClr val="ffffff"/>
                </a:solidFill>
              </a:uFill>
              <a:latin typeface="Arial"/>
            </a:endParaRPr>
          </a:p>
          <a:p>
            <a:pPr algn="just">
              <a:lnSpc>
                <a:spcPct val="100000"/>
              </a:lnSpc>
            </a:pPr>
            <a:endParaRPr b="0" lang="en-US" sz="2490" spc="-1" strike="noStrike">
              <a:solidFill>
                <a:srgbClr val="000000"/>
              </a:solidFill>
              <a:uFill>
                <a:solidFill>
                  <a:srgbClr val="ffffff"/>
                </a:solidFill>
              </a:uFill>
              <a:latin typeface="Arial"/>
            </a:endParaRPr>
          </a:p>
          <a:p>
            <a:pPr algn="just">
              <a:lnSpc>
                <a:spcPct val="100000"/>
              </a:lnSpc>
            </a:pPr>
            <a:endParaRPr b="0" lang="en-US" sz="2490" spc="-1" strike="noStrike">
              <a:solidFill>
                <a:srgbClr val="000000"/>
              </a:solidFill>
              <a:uFill>
                <a:solidFill>
                  <a:srgbClr val="ffffff"/>
                </a:solidFill>
              </a:uFill>
              <a:latin typeface="Arial"/>
            </a:endParaRPr>
          </a:p>
          <a:p>
            <a:pPr algn="just">
              <a:lnSpc>
                <a:spcPct val="100000"/>
              </a:lnSpc>
            </a:pPr>
            <a:endParaRPr b="0" lang="en-US" sz="2490" spc="-1" strike="noStrike">
              <a:solidFill>
                <a:srgbClr val="000000"/>
              </a:solidFill>
              <a:uFill>
                <a:solidFill>
                  <a:srgbClr val="ffffff"/>
                </a:solidFill>
              </a:uFill>
              <a:latin typeface="Arial"/>
            </a:endParaRPr>
          </a:p>
          <a:p>
            <a:pPr>
              <a:lnSpc>
                <a:spcPct val="100000"/>
              </a:lnSpc>
            </a:pPr>
            <a:endParaRPr b="0" lang="en-US" sz="2490" spc="-1" strike="noStrike">
              <a:solidFill>
                <a:srgbClr val="000000"/>
              </a:solidFill>
              <a:uFill>
                <a:solidFill>
                  <a:srgbClr val="ffffff"/>
                </a:solidFill>
              </a:uFill>
              <a:latin typeface="Arial"/>
            </a:endParaRPr>
          </a:p>
          <a:p>
            <a:pPr algn="just">
              <a:lnSpc>
                <a:spcPct val="100000"/>
              </a:lnSpc>
            </a:pPr>
            <a:endParaRPr b="0" lang="en-US" sz="2490" spc="-1" strike="noStrike">
              <a:solidFill>
                <a:srgbClr val="000000"/>
              </a:solidFill>
              <a:uFill>
                <a:solidFill>
                  <a:srgbClr val="ffffff"/>
                </a:solidFill>
              </a:uFill>
              <a:latin typeface="Arial"/>
            </a:endParaRPr>
          </a:p>
          <a:p>
            <a:pPr>
              <a:lnSpc>
                <a:spcPct val="100000"/>
              </a:lnSpc>
            </a:pPr>
            <a:endParaRPr b="0" lang="en-US" sz="2490" spc="-1" strike="noStrike">
              <a:solidFill>
                <a:srgbClr val="000000"/>
              </a:solidFill>
              <a:uFill>
                <a:solidFill>
                  <a:srgbClr val="ffffff"/>
                </a:solidFill>
              </a:uFill>
              <a:latin typeface="Arial"/>
            </a:endParaRPr>
          </a:p>
          <a:p>
            <a:pPr>
              <a:lnSpc>
                <a:spcPct val="100000"/>
              </a:lnSpc>
            </a:pPr>
            <a:endParaRPr b="0" lang="en-US" sz="2490" spc="-1" strike="noStrike">
              <a:solidFill>
                <a:srgbClr val="000000"/>
              </a:solidFill>
              <a:uFill>
                <a:solidFill>
                  <a:srgbClr val="ffffff"/>
                </a:solidFill>
              </a:uFill>
              <a:latin typeface="Arial"/>
            </a:endParaRPr>
          </a:p>
          <a:p>
            <a:pPr>
              <a:lnSpc>
                <a:spcPct val="100000"/>
              </a:lnSpc>
            </a:pPr>
            <a:endParaRPr b="0" lang="en-US" sz="2490" spc="-1" strike="noStrike">
              <a:solidFill>
                <a:srgbClr val="000000"/>
              </a:solidFill>
              <a:uFill>
                <a:solidFill>
                  <a:srgbClr val="ffffff"/>
                </a:solidFill>
              </a:uFill>
              <a:latin typeface="Arial"/>
            </a:endParaRPr>
          </a:p>
        </p:txBody>
      </p:sp>
      <p:sp>
        <p:nvSpPr>
          <p:cNvPr id="68" name="CustomShape 29"/>
          <p:cNvSpPr/>
          <p:nvPr/>
        </p:nvSpPr>
        <p:spPr>
          <a:xfrm>
            <a:off x="312120" y="16704000"/>
            <a:ext cx="10972080" cy="7326720"/>
          </a:xfrm>
          <a:prstGeom prst="rect">
            <a:avLst/>
          </a:prstGeom>
          <a:blipFill>
            <a:blip r:embed="rId2"/>
            <a:stretch>
              <a:fillRect l="-1052" t="-1326" r="-1109" b="-1077"/>
            </a:stretch>
          </a:blipFill>
          <a:ln>
            <a:solidFill>
              <a:srgbClr val="002060"/>
            </a:solidFill>
          </a:ln>
        </p:spPr>
        <p:style>
          <a:lnRef idx="0"/>
          <a:fillRef idx="0"/>
          <a:effectRef idx="0"/>
          <a:fontRef idx="minor"/>
        </p:style>
        <p:txBody>
          <a:bodyPr lIns="90000" rIns="90000" tIns="45000" bIns="45000"/>
          <a:p>
            <a:pPr>
              <a:lnSpc>
                <a:spcPct val="100000"/>
              </a:lnSpc>
            </a:pPr>
            <a:r>
              <a:rPr b="0" lang="en-US" sz="7630" spc="-1" strike="noStrike">
                <a:solidFill>
                  <a:srgbClr val="000000"/>
                </a:solidFill>
                <a:uFill>
                  <a:solidFill>
                    <a:srgbClr val="ffffff"/>
                  </a:solidFill>
                </a:uFill>
                <a:latin typeface="Calibri"/>
              </a:rPr>
              <a:t> </a:t>
            </a:r>
            <a:endParaRPr b="0" lang="en-US" sz="7630" spc="-1" strike="noStrike">
              <a:solidFill>
                <a:srgbClr val="000000"/>
              </a:solidFill>
              <a:uFill>
                <a:solidFill>
                  <a:srgbClr val="ffffff"/>
                </a:solidFill>
              </a:uFill>
              <a:latin typeface="Arial"/>
            </a:endParaRPr>
          </a:p>
        </p:txBody>
      </p:sp>
      <p:sp>
        <p:nvSpPr>
          <p:cNvPr id="69" name="CustomShape 30"/>
          <p:cNvSpPr/>
          <p:nvPr/>
        </p:nvSpPr>
        <p:spPr>
          <a:xfrm>
            <a:off x="13042440" y="17006760"/>
            <a:ext cx="7899840" cy="1137240"/>
          </a:xfrm>
          <a:prstGeom prst="rect">
            <a:avLst/>
          </a:prstGeom>
          <a:noFill/>
          <a:ln>
            <a:noFill/>
          </a:ln>
        </p:spPr>
        <p:style>
          <a:lnRef idx="0"/>
          <a:fillRef idx="0"/>
          <a:effectRef idx="0"/>
          <a:fontRef idx="minor"/>
        </p:style>
        <p:txBody>
          <a:bodyPr/>
          <a:p>
            <a:pPr>
              <a:lnSpc>
                <a:spcPct val="100000"/>
              </a:lnSpc>
            </a:pPr>
            <a:r>
              <a:rPr b="0" lang="en-US" sz="3430" spc="-1" strike="noStrike">
                <a:solidFill>
                  <a:srgbClr val="000000"/>
                </a:solidFill>
                <a:uFill>
                  <a:solidFill>
                    <a:srgbClr val="ffffff"/>
                  </a:solidFill>
                </a:uFill>
                <a:latin typeface="Cambria"/>
              </a:rPr>
              <a:t> </a:t>
            </a:r>
            <a:r>
              <a:rPr b="0" lang="en-US" sz="3430" spc="-1" strike="noStrike">
                <a:solidFill>
                  <a:srgbClr val="000000"/>
                </a:solidFill>
                <a:uFill>
                  <a:solidFill>
                    <a:srgbClr val="ffffff"/>
                  </a:solidFill>
                </a:uFill>
                <a:latin typeface="Cambria"/>
              </a:rPr>
              <a:t>Energy density flux in the  Magnetosheath</a:t>
            </a:r>
            <a:endParaRPr b="0" lang="en-US" sz="3430" spc="-1" strike="noStrike">
              <a:solidFill>
                <a:srgbClr val="000000"/>
              </a:solidFill>
              <a:uFill>
                <a:solidFill>
                  <a:srgbClr val="ffffff"/>
                </a:solidFill>
              </a:uFill>
              <a:latin typeface="Arial"/>
            </a:endParaRPr>
          </a:p>
        </p:txBody>
      </p:sp>
      <p:sp>
        <p:nvSpPr>
          <p:cNvPr id="70" name="CustomShape 31"/>
          <p:cNvSpPr/>
          <p:nvPr/>
        </p:nvSpPr>
        <p:spPr>
          <a:xfrm>
            <a:off x="22122360" y="17324280"/>
            <a:ext cx="8866800" cy="614520"/>
          </a:xfrm>
          <a:prstGeom prst="rect">
            <a:avLst/>
          </a:prstGeom>
          <a:noFill/>
          <a:ln>
            <a:noFill/>
          </a:ln>
        </p:spPr>
        <p:style>
          <a:lnRef idx="0"/>
          <a:fillRef idx="0"/>
          <a:effectRef idx="0"/>
          <a:fontRef idx="minor"/>
        </p:style>
        <p:txBody>
          <a:bodyPr/>
          <a:p>
            <a:pPr>
              <a:lnSpc>
                <a:spcPct val="100000"/>
              </a:lnSpc>
            </a:pPr>
            <a:r>
              <a:rPr b="0" lang="en-US" sz="3430" spc="-1" strike="noStrike">
                <a:solidFill>
                  <a:srgbClr val="000000"/>
                </a:solidFill>
                <a:uFill>
                  <a:solidFill>
                    <a:srgbClr val="ffffff"/>
                  </a:solidFill>
                </a:uFill>
                <a:latin typeface="Cambria"/>
              </a:rPr>
              <a:t>PVI and Magnetic Field in the Magnetosheath</a:t>
            </a:r>
            <a:endParaRPr b="0" lang="en-US" sz="3430" spc="-1" strike="noStrike">
              <a:solidFill>
                <a:srgbClr val="000000"/>
              </a:solidFill>
              <a:uFill>
                <a:solidFill>
                  <a:srgbClr val="ffffff"/>
                </a:solidFill>
              </a:uFill>
              <a:latin typeface="Arial"/>
            </a:endParaRPr>
          </a:p>
        </p:txBody>
      </p:sp>
      <p:sp>
        <p:nvSpPr>
          <p:cNvPr id="71" name="CustomShape 32"/>
          <p:cNvSpPr/>
          <p:nvPr/>
        </p:nvSpPr>
        <p:spPr>
          <a:xfrm>
            <a:off x="17691840" y="25587720"/>
            <a:ext cx="8218080" cy="1137240"/>
          </a:xfrm>
          <a:prstGeom prst="rect">
            <a:avLst/>
          </a:prstGeom>
          <a:noFill/>
          <a:ln>
            <a:noFill/>
          </a:ln>
        </p:spPr>
        <p:style>
          <a:lnRef idx="0"/>
          <a:fillRef idx="0"/>
          <a:effectRef idx="0"/>
          <a:fontRef idx="minor"/>
        </p:style>
        <p:txBody>
          <a:bodyPr/>
          <a:p>
            <a:pPr>
              <a:lnSpc>
                <a:spcPct val="100000"/>
              </a:lnSpc>
            </a:pPr>
            <a:r>
              <a:rPr b="0" lang="en-US" sz="3430" spc="-1" strike="noStrike">
                <a:solidFill>
                  <a:srgbClr val="000000"/>
                </a:solidFill>
                <a:uFill>
                  <a:solidFill>
                    <a:srgbClr val="ffffff"/>
                  </a:solidFill>
                </a:uFill>
                <a:latin typeface="Cambria"/>
              </a:rPr>
              <a:t>energetic Proton flux before and after magnetifc discontinuities </a:t>
            </a:r>
            <a:endParaRPr b="0" lang="en-US" sz="3430" spc="-1" strike="noStrike">
              <a:solidFill>
                <a:srgbClr val="000000"/>
              </a:solidFill>
              <a:uFill>
                <a:solidFill>
                  <a:srgbClr val="ffffff"/>
                </a:solidFill>
              </a:uFill>
              <a:latin typeface="Arial"/>
            </a:endParaRPr>
          </a:p>
        </p:txBody>
      </p:sp>
      <p:sp>
        <p:nvSpPr>
          <p:cNvPr id="72" name="CustomShape 33"/>
          <p:cNvSpPr/>
          <p:nvPr/>
        </p:nvSpPr>
        <p:spPr>
          <a:xfrm>
            <a:off x="32726520" y="25487640"/>
            <a:ext cx="10914480" cy="2769120"/>
          </a:xfrm>
          <a:prstGeom prst="rect">
            <a:avLst/>
          </a:prstGeom>
          <a:noFill/>
          <a:ln>
            <a:solidFill>
              <a:srgbClr val="002060"/>
            </a:solidFill>
          </a:ln>
        </p:spPr>
        <p:style>
          <a:lnRef idx="0"/>
          <a:fillRef idx="0"/>
          <a:effectRef idx="0"/>
          <a:fontRef idx="minor"/>
        </p:style>
        <p:txBody>
          <a:bodyPr>
            <a:normAutofit/>
          </a:bodyPr>
          <a:p>
            <a:pPr>
              <a:lnSpc>
                <a:spcPct val="100000"/>
              </a:lnSpc>
            </a:pPr>
            <a:r>
              <a:rPr b="0" lang="en-US" sz="3170" spc="-1" strike="noStrike">
                <a:solidFill>
                  <a:srgbClr val="000000"/>
                </a:solidFill>
                <a:uFill>
                  <a:solidFill>
                    <a:srgbClr val="ffffff"/>
                  </a:solidFill>
                </a:uFill>
                <a:latin typeface="Cambria"/>
              </a:rPr>
              <a:t>Special thanks to Riddhi Bandyopadhyay for  introducing us to this topic and area of research.</a:t>
            </a:r>
            <a:endParaRPr b="0" lang="en-US" sz="3170" spc="-1" strike="noStrike">
              <a:solidFill>
                <a:srgbClr val="000000"/>
              </a:solidFill>
              <a:uFill>
                <a:solidFill>
                  <a:srgbClr val="ffffff"/>
                </a:solidFill>
              </a:uFill>
              <a:latin typeface="Arial"/>
            </a:endParaRPr>
          </a:p>
          <a:p>
            <a:pPr>
              <a:lnSpc>
                <a:spcPct val="100000"/>
              </a:lnSpc>
              <a:spcBef>
                <a:spcPts val="4201"/>
              </a:spcBef>
            </a:pPr>
            <a:endParaRPr b="0" lang="en-US" sz="3170" spc="-1" strike="noStrike">
              <a:solidFill>
                <a:srgbClr val="000000"/>
              </a:solidFill>
              <a:uFill>
                <a:solidFill>
                  <a:srgbClr val="ffffff"/>
                </a:solidFill>
              </a:uFill>
              <a:latin typeface="Arial"/>
            </a:endParaRPr>
          </a:p>
        </p:txBody>
      </p:sp>
      <p:pic>
        <p:nvPicPr>
          <p:cNvPr id="73" name="Picture 2" descr=""/>
          <p:cNvPicPr/>
          <p:nvPr/>
        </p:nvPicPr>
        <p:blipFill>
          <a:blip r:embed="rId3"/>
          <a:stretch/>
        </p:blipFill>
        <p:spPr>
          <a:xfrm>
            <a:off x="13092480" y="7954560"/>
            <a:ext cx="7198200" cy="3357360"/>
          </a:xfrm>
          <a:prstGeom prst="rect">
            <a:avLst/>
          </a:prstGeom>
          <a:ln>
            <a:noFill/>
          </a:ln>
        </p:spPr>
      </p:pic>
      <p:pic>
        <p:nvPicPr>
          <p:cNvPr id="74" name="Picture 4" descr=""/>
          <p:cNvPicPr/>
          <p:nvPr/>
        </p:nvPicPr>
        <p:blipFill>
          <a:blip r:embed="rId4"/>
          <a:stretch/>
        </p:blipFill>
        <p:spPr>
          <a:xfrm>
            <a:off x="24369120" y="7954560"/>
            <a:ext cx="5251680" cy="3944520"/>
          </a:xfrm>
          <a:prstGeom prst="rect">
            <a:avLst/>
          </a:prstGeom>
          <a:ln>
            <a:noFill/>
          </a:ln>
        </p:spPr>
      </p:pic>
      <p:pic>
        <p:nvPicPr>
          <p:cNvPr id="75" name="Picture 9" descr=""/>
          <p:cNvPicPr/>
          <p:nvPr/>
        </p:nvPicPr>
        <p:blipFill>
          <a:blip r:embed="rId5"/>
          <a:stretch/>
        </p:blipFill>
        <p:spPr>
          <a:xfrm>
            <a:off x="14687640" y="18298800"/>
            <a:ext cx="4032720" cy="4419360"/>
          </a:xfrm>
          <a:prstGeom prst="rect">
            <a:avLst/>
          </a:prstGeom>
          <a:ln>
            <a:noFill/>
          </a:ln>
        </p:spPr>
      </p:pic>
      <p:pic>
        <p:nvPicPr>
          <p:cNvPr id="76" name="Picture 10" descr=""/>
          <p:cNvPicPr/>
          <p:nvPr/>
        </p:nvPicPr>
        <p:blipFill>
          <a:blip r:embed="rId6"/>
          <a:stretch/>
        </p:blipFill>
        <p:spPr>
          <a:xfrm>
            <a:off x="24049440" y="18184680"/>
            <a:ext cx="4032720" cy="4419360"/>
          </a:xfrm>
          <a:prstGeom prst="rect">
            <a:avLst/>
          </a:prstGeom>
          <a:ln>
            <a:noFill/>
          </a:ln>
        </p:spPr>
      </p:pic>
      <p:pic>
        <p:nvPicPr>
          <p:cNvPr id="77" name="Picture 13" descr=""/>
          <p:cNvPicPr/>
          <p:nvPr/>
        </p:nvPicPr>
        <p:blipFill>
          <a:blip r:embed="rId7"/>
          <a:stretch/>
        </p:blipFill>
        <p:spPr>
          <a:xfrm>
            <a:off x="14581440" y="27320400"/>
            <a:ext cx="4816800" cy="5111640"/>
          </a:xfrm>
          <a:prstGeom prst="rect">
            <a:avLst/>
          </a:prstGeom>
          <a:ln>
            <a:noFill/>
          </a:ln>
        </p:spPr>
      </p:pic>
      <p:pic>
        <p:nvPicPr>
          <p:cNvPr id="78" name="Picture 19" descr=""/>
          <p:cNvPicPr/>
          <p:nvPr/>
        </p:nvPicPr>
        <p:blipFill>
          <a:blip r:embed="rId8"/>
          <a:stretch/>
        </p:blipFill>
        <p:spPr>
          <a:xfrm>
            <a:off x="24902280" y="27061560"/>
            <a:ext cx="4005000" cy="4763880"/>
          </a:xfrm>
          <a:prstGeom prst="rect">
            <a:avLst/>
          </a:prstGeom>
          <a:ln>
            <a:noFill/>
          </a:ln>
        </p:spPr>
      </p:pic>
      <p:pic>
        <p:nvPicPr>
          <p:cNvPr id="79" name="Picture 20" descr=""/>
          <p:cNvPicPr/>
          <p:nvPr/>
        </p:nvPicPr>
        <p:blipFill>
          <a:blip r:embed="rId9"/>
          <a:stretch/>
        </p:blipFill>
        <p:spPr>
          <a:xfrm>
            <a:off x="1743120" y="1126440"/>
            <a:ext cx="2123640" cy="2557440"/>
          </a:xfrm>
          <a:prstGeom prst="rect">
            <a:avLst/>
          </a:prstGeom>
          <a:ln>
            <a:noFill/>
          </a:ln>
        </p:spPr>
      </p:pic>
      <p:pic>
        <p:nvPicPr>
          <p:cNvPr id="80" name="Picture 2" descr=""/>
          <p:cNvPicPr/>
          <p:nvPr/>
        </p:nvPicPr>
        <p:blipFill>
          <a:blip r:embed="rId10"/>
          <a:stretch/>
        </p:blipFill>
        <p:spPr>
          <a:xfrm>
            <a:off x="39624120" y="528480"/>
            <a:ext cx="3783240" cy="3886200"/>
          </a:xfrm>
          <a:prstGeom prst="rect">
            <a:avLst/>
          </a:prstGeom>
          <a:ln>
            <a:noFill/>
          </a:ln>
        </p:spPr>
      </p:pic>
      <p:pic>
        <p:nvPicPr>
          <p:cNvPr id="81" name="Picture 22" descr=""/>
          <p:cNvPicPr/>
          <p:nvPr/>
        </p:nvPicPr>
        <p:blipFill>
          <a:blip r:embed="rId11"/>
          <a:stretch/>
        </p:blipFill>
        <p:spPr>
          <a:xfrm>
            <a:off x="13092480" y="26687520"/>
            <a:ext cx="7198200" cy="6366240"/>
          </a:xfrm>
          <a:prstGeom prst="rect">
            <a:avLst/>
          </a:prstGeom>
          <a:ln>
            <a:noFill/>
          </a:ln>
        </p:spPr>
      </p:pic>
      <p:pic>
        <p:nvPicPr>
          <p:cNvPr id="82" name="Picture 24" descr=""/>
          <p:cNvPicPr/>
          <p:nvPr/>
        </p:nvPicPr>
        <p:blipFill>
          <a:blip r:embed="rId12"/>
          <a:stretch/>
        </p:blipFill>
        <p:spPr>
          <a:xfrm>
            <a:off x="7332120" y="19864080"/>
            <a:ext cx="3756600" cy="2508840"/>
          </a:xfrm>
          <a:prstGeom prst="rect">
            <a:avLst/>
          </a:prstGeom>
          <a:ln>
            <a:noFill/>
          </a:ln>
        </p:spPr>
      </p:pic>
      <p:pic>
        <p:nvPicPr>
          <p:cNvPr id="83" name="Picture 27" descr=""/>
          <p:cNvPicPr/>
          <p:nvPr/>
        </p:nvPicPr>
        <p:blipFill>
          <a:blip r:embed="rId13"/>
          <a:stretch/>
        </p:blipFill>
        <p:spPr>
          <a:xfrm>
            <a:off x="12956040" y="18174600"/>
            <a:ext cx="8299440" cy="5329800"/>
          </a:xfrm>
          <a:prstGeom prst="rect">
            <a:avLst/>
          </a:prstGeom>
          <a:ln>
            <a:noFill/>
          </a:ln>
        </p:spPr>
      </p:pic>
      <p:pic>
        <p:nvPicPr>
          <p:cNvPr id="84" name="Picture 33" descr=""/>
          <p:cNvPicPr/>
          <p:nvPr/>
        </p:nvPicPr>
        <p:blipFill>
          <a:blip r:embed="rId14"/>
          <a:stretch/>
        </p:blipFill>
        <p:spPr>
          <a:xfrm>
            <a:off x="23033160" y="26943480"/>
            <a:ext cx="8461080" cy="5004360"/>
          </a:xfrm>
          <a:prstGeom prst="rect">
            <a:avLst/>
          </a:prstGeom>
          <a:ln>
            <a:noFill/>
          </a:ln>
        </p:spPr>
      </p:pic>
      <p:pic>
        <p:nvPicPr>
          <p:cNvPr id="85" name="Picture 35" descr=""/>
          <p:cNvPicPr/>
          <p:nvPr/>
        </p:nvPicPr>
        <p:blipFill>
          <a:blip r:embed="rId15"/>
          <a:stretch/>
        </p:blipFill>
        <p:spPr>
          <a:xfrm>
            <a:off x="12287160" y="6595920"/>
            <a:ext cx="9658080" cy="6743880"/>
          </a:xfrm>
          <a:prstGeom prst="rect">
            <a:avLst/>
          </a:prstGeom>
          <a:ln>
            <a:noFill/>
          </a:ln>
        </p:spPr>
      </p:pic>
      <p:pic>
        <p:nvPicPr>
          <p:cNvPr id="86" name="Picture 37" descr=""/>
          <p:cNvPicPr/>
          <p:nvPr/>
        </p:nvPicPr>
        <p:blipFill>
          <a:blip r:embed="rId16"/>
          <a:stretch/>
        </p:blipFill>
        <p:spPr>
          <a:xfrm>
            <a:off x="21945600" y="6607800"/>
            <a:ext cx="10029240" cy="6752880"/>
          </a:xfrm>
          <a:prstGeom prst="rect">
            <a:avLst/>
          </a:prstGeom>
          <a:ln>
            <a:noFill/>
          </a:ln>
        </p:spPr>
      </p:pic>
      <p:pic>
        <p:nvPicPr>
          <p:cNvPr id="87" name="Picture 23" descr=""/>
          <p:cNvPicPr/>
          <p:nvPr/>
        </p:nvPicPr>
        <p:blipFill>
          <a:blip r:embed="rId17"/>
          <a:stretch/>
        </p:blipFill>
        <p:spPr>
          <a:xfrm>
            <a:off x="21978360" y="17845560"/>
            <a:ext cx="9950040" cy="5959080"/>
          </a:xfrm>
          <a:prstGeom prst="rect">
            <a:avLst/>
          </a:prstGeom>
          <a:ln>
            <a:noFill/>
          </a:ln>
        </p:spPr>
      </p:pic>
    </p:spTree>
  </p:cSld>
  <p:timing>
    <p:tnLst>
      <p:par>
        <p:cTn id="1" dur="indefinite" restart="never" nodeType="tmRoot">
          <p:childTnLst>
            <p:seq>
              <p:cTn id="2" nodeType="mainSeq"/>
              <p:prevCondLst>
                <p:cond delay="0" evt="onPrev">
                  <p:tgtEl>
                    <p:sldTgt/>
                  </p:tgtEl>
                </p:cond>
              </p:prevCondLst>
              <p:nextCondLst>
                <p:cond delay="0" evt="onNext">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Office Theme</Template>
  <TotalTime>3400</TotalTime>
  <Application>LibreOffice/5.3.6.1$Linux_X86_64 LibreOffice_project/30$Build-1</Application>
  <Words>757</Words>
  <Paragraphs>67</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2016-03-05T16:55:12Z</dcterms:created>
  <dc:creator>Rhiannon Jacobs</dc:creator>
  <dc:description/>
  <dc:language>en-US</dc:language>
  <cp:lastModifiedBy>Emily McDougall</cp:lastModifiedBy>
  <dcterms:modified xsi:type="dcterms:W3CDTF">2022-06-10T20:41:44Z</dcterms:modified>
  <cp:revision>159</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16.0000</vt:lpwstr>
  </property>
  <property fmtid="{D5CDD505-2E9C-101B-9397-08002B2CF9AE}" pid="3" name="HiddenSlides">
    <vt:i4>0</vt:i4>
  </property>
  <property fmtid="{D5CDD505-2E9C-101B-9397-08002B2CF9AE}" pid="4" name="HyperlinksChanged">
    <vt:bool>0</vt:bool>
  </property>
  <property fmtid="{D5CDD505-2E9C-101B-9397-08002B2CF9AE}" pid="5" name="LinksUpToDate">
    <vt:bool>0</vt:bool>
  </property>
  <property fmtid="{D5CDD505-2E9C-101B-9397-08002B2CF9AE}" pid="6" name="MMClips">
    <vt:i4>0</vt:i4>
  </property>
  <property fmtid="{D5CDD505-2E9C-101B-9397-08002B2CF9AE}" pid="7" name="Notes">
    <vt:i4>0</vt:i4>
  </property>
  <property fmtid="{D5CDD505-2E9C-101B-9397-08002B2CF9AE}" pid="8" name="PresentationFormat">
    <vt:lpwstr>Custom</vt:lpwstr>
  </property>
  <property fmtid="{D5CDD505-2E9C-101B-9397-08002B2CF9AE}" pid="9" name="ScaleCrop">
    <vt:bool>0</vt:bool>
  </property>
  <property fmtid="{D5CDD505-2E9C-101B-9397-08002B2CF9AE}" pid="10" name="ShareDoc">
    <vt:bool>0</vt:bool>
  </property>
  <property fmtid="{D5CDD505-2E9C-101B-9397-08002B2CF9AE}" pid="11" name="Slides">
    <vt:i4>1</vt:i4>
  </property>
</Properties>
</file>