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70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F6FFFF"/>
    <a:srgbClr val="FCE299"/>
    <a:srgbClr val="FFDF85"/>
    <a:srgbClr val="93FAFF"/>
    <a:srgbClr val="CDFDFF"/>
    <a:srgbClr val="EEEEEE"/>
    <a:srgbClr val="9CF1FC"/>
    <a:srgbClr val="FFF1D2"/>
    <a:srgbClr val="FFE7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021" autoAdjust="0"/>
    <p:restoredTop sz="94660"/>
  </p:normalViewPr>
  <p:slideViewPr>
    <p:cSldViewPr snapToGrid="0">
      <p:cViewPr>
        <p:scale>
          <a:sx n="20" d="100"/>
          <a:sy n="20" d="100"/>
        </p:scale>
        <p:origin x="748" y="8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lissa Marry" userId="0a525379-0342-4256-be50-10b77ca28c7a" providerId="ADAL" clId="{893763ED-78E3-483A-86D9-B13C98608C33}"/>
    <pc:docChg chg="custSel modSld">
      <pc:chgData name="Melissa Marry" userId="0a525379-0342-4256-be50-10b77ca28c7a" providerId="ADAL" clId="{893763ED-78E3-483A-86D9-B13C98608C33}" dt="2022-05-02T22:03:56.493" v="34" actId="1076"/>
      <pc:docMkLst>
        <pc:docMk/>
      </pc:docMkLst>
      <pc:sldChg chg="delSp modSp mod">
        <pc:chgData name="Melissa Marry" userId="0a525379-0342-4256-be50-10b77ca28c7a" providerId="ADAL" clId="{893763ED-78E3-483A-86D9-B13C98608C33}" dt="2022-05-02T22:03:56.493" v="34" actId="1076"/>
        <pc:sldMkLst>
          <pc:docMk/>
          <pc:sldMk cId="2536843045" sldId="270"/>
        </pc:sldMkLst>
        <pc:spChg chg="del mod">
          <ac:chgData name="Melissa Marry" userId="0a525379-0342-4256-be50-10b77ca28c7a" providerId="ADAL" clId="{893763ED-78E3-483A-86D9-B13C98608C33}" dt="2022-05-02T22:03:47.671" v="31" actId="478"/>
          <ac:spMkLst>
            <pc:docMk/>
            <pc:sldMk cId="2536843045" sldId="270"/>
            <ac:spMk id="134" creationId="{38C11159-4950-4950-98C0-9DD298C538DC}"/>
          </ac:spMkLst>
        </pc:spChg>
        <pc:spChg chg="mod">
          <ac:chgData name="Melissa Marry" userId="0a525379-0342-4256-be50-10b77ca28c7a" providerId="ADAL" clId="{893763ED-78E3-483A-86D9-B13C98608C33}" dt="2022-05-02T15:12:51.131" v="29" actId="20577"/>
          <ac:spMkLst>
            <pc:docMk/>
            <pc:sldMk cId="2536843045" sldId="270"/>
            <ac:spMk id="144" creationId="{A4F990FA-ADD3-4A22-B31C-EBFAF7A9B149}"/>
          </ac:spMkLst>
        </pc:spChg>
        <pc:picChg chg="mod">
          <ac:chgData name="Melissa Marry" userId="0a525379-0342-4256-be50-10b77ca28c7a" providerId="ADAL" clId="{893763ED-78E3-483A-86D9-B13C98608C33}" dt="2022-05-02T22:03:56.493" v="34" actId="1076"/>
          <ac:picMkLst>
            <pc:docMk/>
            <pc:sldMk cId="2536843045" sldId="270"/>
            <ac:picMk id="4" creationId="{DF132BBF-AE50-411B-8227-9906383E024B}"/>
          </ac:picMkLst>
        </pc:picChg>
        <pc:picChg chg="mod">
          <ac:chgData name="Melissa Marry" userId="0a525379-0342-4256-be50-10b77ca28c7a" providerId="ADAL" clId="{893763ED-78E3-483A-86D9-B13C98608C33}" dt="2022-05-02T22:03:54.254" v="33" actId="1076"/>
          <ac:picMkLst>
            <pc:docMk/>
            <pc:sldMk cId="2536843045" sldId="270"/>
            <ac:picMk id="27" creationId="{6E4CE7DF-B876-4B04-87BC-009F185F36C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7DCF9-269F-4250-A76D-DB7C43720A76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B1055-DD9B-4A4E-AC9F-03C8E0C19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064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https://storymaps.arcgis.com/stories/20b380ecb1bc40c9b5663c5d9f27839b</a:t>
            </a:r>
          </a:p>
          <a:p>
            <a:r>
              <a:rPr lang="en-US" dirty="0"/>
              <a:t>https://www.nhc.noaa.gov/data/tcr/AL122021_Larry.pdf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B1055-DD9B-4A4E-AC9F-03C8E0C1959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4636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43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720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60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148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28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129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374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140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235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994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2047-012A-49DA-8269-7B48B1FD6833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53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DE2047-012A-49DA-8269-7B48B1FD6833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E10B6F-B552-4FBF-A6AC-2841D12B6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493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png"/><Relationship Id="rId1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2.jpg"/><Relationship Id="rId12" Type="http://schemas.openxmlformats.org/officeDocument/2006/relationships/image" Target="../media/image7.png"/><Relationship Id="rId1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6.png"/><Relationship Id="rId5" Type="http://schemas.openxmlformats.org/officeDocument/2006/relationships/image" Target="../media/image27.png"/><Relationship Id="rId15" Type="http://schemas.openxmlformats.org/officeDocument/2006/relationships/image" Target="../media/image9.jpg"/><Relationship Id="rId10" Type="http://schemas.openxmlformats.org/officeDocument/2006/relationships/image" Target="../media/image5.png"/><Relationship Id="rId9" Type="http://schemas.openxmlformats.org/officeDocument/2006/relationships/image" Target="../media/image4.png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Rectangle 148">
            <a:extLst>
              <a:ext uri="{FF2B5EF4-FFF2-40B4-BE49-F238E27FC236}">
                <a16:creationId xmlns:a16="http://schemas.microsoft.com/office/drawing/2014/main" id="{95B637F9-1ACE-4109-8442-15AD9911230A}"/>
              </a:ext>
            </a:extLst>
          </p:cNvPr>
          <p:cNvSpPr/>
          <p:nvPr/>
        </p:nvSpPr>
        <p:spPr>
          <a:xfrm>
            <a:off x="29686722" y="25169927"/>
            <a:ext cx="13761720" cy="7409991"/>
          </a:xfrm>
          <a:prstGeom prst="rect">
            <a:avLst/>
          </a:prstGeom>
          <a:solidFill>
            <a:srgbClr val="F6FFFF"/>
          </a:solidFill>
          <a:ln>
            <a:solidFill>
              <a:srgbClr val="F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AF03B9E4-432B-4C8A-A8FE-DAFC4C93D4E1}"/>
              </a:ext>
            </a:extLst>
          </p:cNvPr>
          <p:cNvSpPr/>
          <p:nvPr/>
        </p:nvSpPr>
        <p:spPr>
          <a:xfrm>
            <a:off x="29686724" y="3886200"/>
            <a:ext cx="13761720" cy="15413066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Flowchart: Terminator 135">
            <a:extLst>
              <a:ext uri="{FF2B5EF4-FFF2-40B4-BE49-F238E27FC236}">
                <a16:creationId xmlns:a16="http://schemas.microsoft.com/office/drawing/2014/main" id="{EA91AF1A-AF6E-4B9C-BFF2-CA9E0B51AE33}"/>
              </a:ext>
            </a:extLst>
          </p:cNvPr>
          <p:cNvSpPr/>
          <p:nvPr/>
        </p:nvSpPr>
        <p:spPr>
          <a:xfrm>
            <a:off x="29865821" y="19568160"/>
            <a:ext cx="13436896" cy="5281129"/>
          </a:xfrm>
          <a:prstGeom prst="flowChartTerminator">
            <a:avLst/>
          </a:prstGeom>
          <a:solidFill>
            <a:srgbClr val="FCE299"/>
          </a:solidFill>
          <a:ln>
            <a:solidFill>
              <a:srgbClr val="FCE2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5A3690-CC39-4CD9-9D57-8A912CDEFD8C}"/>
              </a:ext>
            </a:extLst>
          </p:cNvPr>
          <p:cNvSpPr/>
          <p:nvPr/>
        </p:nvSpPr>
        <p:spPr>
          <a:xfrm>
            <a:off x="11353006" y="205725"/>
            <a:ext cx="21185186" cy="321508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244859-C67A-42D5-BA75-2AA6C6415DC5}"/>
              </a:ext>
            </a:extLst>
          </p:cNvPr>
          <p:cNvSpPr txBox="1"/>
          <p:nvPr/>
        </p:nvSpPr>
        <p:spPr>
          <a:xfrm>
            <a:off x="11884342" y="338482"/>
            <a:ext cx="2012251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Unraveling Beach Erosion from Extreme Storm Events: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Field Evidence of Wave-Induced Momentary Liquefaction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Melissa Marry and Diane Foster 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355FBB2-ED9F-4A49-B720-344922A66601}"/>
              </a:ext>
            </a:extLst>
          </p:cNvPr>
          <p:cNvSpPr/>
          <p:nvPr/>
        </p:nvSpPr>
        <p:spPr>
          <a:xfrm>
            <a:off x="442756" y="3886199"/>
            <a:ext cx="13761720" cy="28693717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10EDD12-5A52-4FCD-9C53-9261A231F988}"/>
              </a:ext>
            </a:extLst>
          </p:cNvPr>
          <p:cNvSpPr/>
          <p:nvPr/>
        </p:nvSpPr>
        <p:spPr>
          <a:xfrm>
            <a:off x="15064740" y="3886200"/>
            <a:ext cx="13761720" cy="28693718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513073F-1B02-4F72-8417-FA2124B56133}"/>
              </a:ext>
            </a:extLst>
          </p:cNvPr>
          <p:cNvSpPr txBox="1"/>
          <p:nvPr/>
        </p:nvSpPr>
        <p:spPr>
          <a:xfrm>
            <a:off x="32874005" y="276626"/>
            <a:ext cx="10574439" cy="2541325"/>
          </a:xfrm>
          <a:prstGeom prst="rect">
            <a:avLst/>
          </a:prstGeom>
          <a:solidFill>
            <a:srgbClr val="F6FF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Acknowledgments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addition to support from NH Sea Grant and SERDP we would like to acknowledge: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Spencer Marquardt, Savannah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DeVoe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Corina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Gudinas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Jon Hunt, Garett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Forhman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802783-E741-474F-AB5E-6D48608FA4A3}"/>
              </a:ext>
            </a:extLst>
          </p:cNvPr>
          <p:cNvSpPr txBox="1"/>
          <p:nvPr/>
        </p:nvSpPr>
        <p:spPr>
          <a:xfrm>
            <a:off x="5300508" y="4389120"/>
            <a:ext cx="31017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Motivation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37CB4D9-3A5B-4455-B742-43B0A3AF7122}"/>
              </a:ext>
            </a:extLst>
          </p:cNvPr>
          <p:cNvSpPr txBox="1"/>
          <p:nvPr/>
        </p:nvSpPr>
        <p:spPr>
          <a:xfrm>
            <a:off x="16780875" y="4389120"/>
            <a:ext cx="108179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Results: Momentary Liquefaction Criteria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F8AA2FA-23F8-405F-BDE0-926DF8635734}"/>
              </a:ext>
            </a:extLst>
          </p:cNvPr>
          <p:cNvSpPr txBox="1"/>
          <p:nvPr/>
        </p:nvSpPr>
        <p:spPr>
          <a:xfrm>
            <a:off x="35017567" y="20035333"/>
            <a:ext cx="4037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Takeaways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BE2130A-1C7D-4EFD-89B7-E13DA90AC50A}"/>
              </a:ext>
            </a:extLst>
          </p:cNvPr>
          <p:cNvSpPr txBox="1"/>
          <p:nvPr/>
        </p:nvSpPr>
        <p:spPr>
          <a:xfrm>
            <a:off x="588482" y="5462433"/>
            <a:ext cx="661618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Extreme storm events can lead to significant sediment erosion</a:t>
            </a: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Small-scale sediment transport mechanisms not well understood, particularly  from a field setting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057D6A9-53CD-4249-B5F0-7B94998F6356}"/>
              </a:ext>
            </a:extLst>
          </p:cNvPr>
          <p:cNvSpPr txBox="1"/>
          <p:nvPr/>
        </p:nvSpPr>
        <p:spPr>
          <a:xfrm>
            <a:off x="7132221" y="9630634"/>
            <a:ext cx="4839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Photo: Rye, NH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Credit: Tim Briggs, NH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SeaGrant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’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72AC6AE7-9259-41D0-97D9-88BEB1BF9BD9}"/>
              </a:ext>
            </a:extLst>
          </p:cNvPr>
          <p:cNvSpPr txBox="1"/>
          <p:nvPr/>
        </p:nvSpPr>
        <p:spPr>
          <a:xfrm>
            <a:off x="8996913" y="12147165"/>
            <a:ext cx="502846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indent="-365760">
              <a:buFont typeface="Arial" panose="020B0604020202020204" pitchFamily="34" charset="0"/>
              <a:buChar char="•"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Seabed loses its bearing capacity and fails due to temporary loss of effective stress between individual sand grains</a:t>
            </a: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Caused by vertical pressure gradients in the sand during the passage of a wave</a:t>
            </a: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D57521F6-D425-4A7E-9050-913033245B10}"/>
              </a:ext>
            </a:extLst>
          </p:cNvPr>
          <p:cNvGrpSpPr>
            <a:grpSpLocks noChangeAspect="1"/>
          </p:cNvGrpSpPr>
          <p:nvPr/>
        </p:nvGrpSpPr>
        <p:grpSpPr>
          <a:xfrm>
            <a:off x="648753" y="11806581"/>
            <a:ext cx="8169063" cy="6242335"/>
            <a:chOff x="2760598" y="862829"/>
            <a:chExt cx="6796253" cy="4864952"/>
          </a:xfrm>
        </p:grpSpPr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B0B3DC98-904A-4C4E-B60B-AB1CD4D5C7AC}"/>
                </a:ext>
              </a:extLst>
            </p:cNvPr>
            <p:cNvCxnSpPr>
              <a:cxnSpLocks/>
              <a:endCxn id="77" idx="6"/>
            </p:cNvCxnSpPr>
            <p:nvPr/>
          </p:nvCxnSpPr>
          <p:spPr>
            <a:xfrm flipV="1">
              <a:off x="9555501" y="1891622"/>
              <a:ext cx="0" cy="186238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EAA8D863-BBAB-4388-B513-559CDA434F45}"/>
                </a:ext>
              </a:extLst>
            </p:cNvPr>
            <p:cNvSpPr/>
            <p:nvPr/>
          </p:nvSpPr>
          <p:spPr>
            <a:xfrm>
              <a:off x="2760725" y="2220480"/>
              <a:ext cx="6794771" cy="1299417"/>
            </a:xfrm>
            <a:prstGeom prst="rect">
              <a:avLst/>
            </a:prstGeom>
            <a:solidFill>
              <a:srgbClr val="9CF1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2E97B1A-6A02-4823-92A2-CDA294EAD4AD}"/>
                </a:ext>
              </a:extLst>
            </p:cNvPr>
            <p:cNvCxnSpPr>
              <a:cxnSpLocks/>
              <a:stCxn id="77" idx="0"/>
            </p:cNvCxnSpPr>
            <p:nvPr/>
          </p:nvCxnSpPr>
          <p:spPr>
            <a:xfrm>
              <a:off x="2760729" y="1933185"/>
              <a:ext cx="0" cy="182081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AE1EEE-3E78-4B16-960C-0E8B7EB6D9FD}"/>
                </a:ext>
              </a:extLst>
            </p:cNvPr>
            <p:cNvCxnSpPr>
              <a:cxnSpLocks/>
            </p:cNvCxnSpPr>
            <p:nvPr/>
          </p:nvCxnSpPr>
          <p:spPr>
            <a:xfrm>
              <a:off x="2762079" y="3519290"/>
              <a:ext cx="67947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09C845C-C20C-4D63-A603-930926FC60DB}"/>
                </a:ext>
              </a:extLst>
            </p:cNvPr>
            <p:cNvSpPr/>
            <p:nvPr/>
          </p:nvSpPr>
          <p:spPr>
            <a:xfrm>
              <a:off x="2760598" y="872397"/>
              <a:ext cx="3822412" cy="1612562"/>
            </a:xfrm>
            <a:custGeom>
              <a:avLst/>
              <a:gdLst>
                <a:gd name="connsiteX0" fmla="*/ 6824 w 309079"/>
                <a:gd name="connsiteY0" fmla="*/ 262719 h 272448"/>
                <a:gd name="connsiteX1" fmla="*/ 3412 w 309079"/>
                <a:gd name="connsiteY1" fmla="*/ 136477 h 272448"/>
                <a:gd name="connsiteX2" fmla="*/ 0 w 309079"/>
                <a:gd name="connsiteY2" fmla="*/ 122829 h 272448"/>
                <a:gd name="connsiteX3" fmla="*/ 3412 w 309079"/>
                <a:gd name="connsiteY3" fmla="*/ 68238 h 272448"/>
                <a:gd name="connsiteX4" fmla="*/ 6824 w 309079"/>
                <a:gd name="connsiteY4" fmla="*/ 51179 h 272448"/>
                <a:gd name="connsiteX5" fmla="*/ 13648 w 309079"/>
                <a:gd name="connsiteY5" fmla="*/ 0 h 272448"/>
                <a:gd name="connsiteX6" fmla="*/ 23883 w 309079"/>
                <a:gd name="connsiteY6" fmla="*/ 10235 h 272448"/>
                <a:gd name="connsiteX7" fmla="*/ 34119 w 309079"/>
                <a:gd name="connsiteY7" fmla="*/ 47767 h 272448"/>
                <a:gd name="connsiteX8" fmla="*/ 40943 w 309079"/>
                <a:gd name="connsiteY8" fmla="*/ 64826 h 272448"/>
                <a:gd name="connsiteX9" fmla="*/ 51179 w 309079"/>
                <a:gd name="connsiteY9" fmla="*/ 105770 h 272448"/>
                <a:gd name="connsiteX10" fmla="*/ 54591 w 309079"/>
                <a:gd name="connsiteY10" fmla="*/ 116006 h 272448"/>
                <a:gd name="connsiteX11" fmla="*/ 64827 w 309079"/>
                <a:gd name="connsiteY11" fmla="*/ 119417 h 272448"/>
                <a:gd name="connsiteX12" fmla="*/ 61415 w 309079"/>
                <a:gd name="connsiteY12" fmla="*/ 95534 h 272448"/>
                <a:gd name="connsiteX13" fmla="*/ 40943 w 309079"/>
                <a:gd name="connsiteY13" fmla="*/ 64826 h 272448"/>
                <a:gd name="connsiteX14" fmla="*/ 37531 w 309079"/>
                <a:gd name="connsiteY14" fmla="*/ 54591 h 272448"/>
                <a:gd name="connsiteX15" fmla="*/ 54591 w 309079"/>
                <a:gd name="connsiteY15" fmla="*/ 88710 h 272448"/>
                <a:gd name="connsiteX16" fmla="*/ 58003 w 309079"/>
                <a:gd name="connsiteY16" fmla="*/ 98946 h 272448"/>
                <a:gd name="connsiteX17" fmla="*/ 75063 w 309079"/>
                <a:gd name="connsiteY17" fmla="*/ 122829 h 272448"/>
                <a:gd name="connsiteX18" fmla="*/ 85298 w 309079"/>
                <a:gd name="connsiteY18" fmla="*/ 133065 h 272448"/>
                <a:gd name="connsiteX19" fmla="*/ 95534 w 309079"/>
                <a:gd name="connsiteY19" fmla="*/ 146713 h 272448"/>
                <a:gd name="connsiteX20" fmla="*/ 112594 w 309079"/>
                <a:gd name="connsiteY20" fmla="*/ 167185 h 272448"/>
                <a:gd name="connsiteX21" fmla="*/ 122830 w 309079"/>
                <a:gd name="connsiteY21" fmla="*/ 191068 h 272448"/>
                <a:gd name="connsiteX22" fmla="*/ 136477 w 309079"/>
                <a:gd name="connsiteY22" fmla="*/ 211540 h 272448"/>
                <a:gd name="connsiteX23" fmla="*/ 208128 w 309079"/>
                <a:gd name="connsiteY23" fmla="*/ 221776 h 272448"/>
                <a:gd name="connsiteX24" fmla="*/ 194480 w 309079"/>
                <a:gd name="connsiteY24" fmla="*/ 228600 h 272448"/>
                <a:gd name="connsiteX25" fmla="*/ 177421 w 309079"/>
                <a:gd name="connsiteY25" fmla="*/ 225188 h 272448"/>
                <a:gd name="connsiteX26" fmla="*/ 146713 w 309079"/>
                <a:gd name="connsiteY26" fmla="*/ 218364 h 272448"/>
                <a:gd name="connsiteX27" fmla="*/ 160361 w 309079"/>
                <a:gd name="connsiteY27" fmla="*/ 221776 h 272448"/>
                <a:gd name="connsiteX28" fmla="*/ 170597 w 309079"/>
                <a:gd name="connsiteY28" fmla="*/ 225188 h 272448"/>
                <a:gd name="connsiteX29" fmla="*/ 201304 w 309079"/>
                <a:gd name="connsiteY29" fmla="*/ 232012 h 272448"/>
                <a:gd name="connsiteX30" fmla="*/ 218364 w 309079"/>
                <a:gd name="connsiteY30" fmla="*/ 238835 h 272448"/>
                <a:gd name="connsiteX31" fmla="*/ 228600 w 309079"/>
                <a:gd name="connsiteY31" fmla="*/ 242247 h 272448"/>
                <a:gd name="connsiteX32" fmla="*/ 249071 w 309079"/>
                <a:gd name="connsiteY32" fmla="*/ 228600 h 272448"/>
                <a:gd name="connsiteX33" fmla="*/ 290015 w 309079"/>
                <a:gd name="connsiteY33" fmla="*/ 197892 h 272448"/>
                <a:gd name="connsiteX34" fmla="*/ 303663 w 309079"/>
                <a:gd name="connsiteY34" fmla="*/ 177420 h 272448"/>
                <a:gd name="connsiteX35" fmla="*/ 307074 w 309079"/>
                <a:gd name="connsiteY35" fmla="*/ 167185 h 272448"/>
                <a:gd name="connsiteX36" fmla="*/ 290015 w 309079"/>
                <a:gd name="connsiteY36" fmla="*/ 194480 h 272448"/>
                <a:gd name="connsiteX37" fmla="*/ 300251 w 309079"/>
                <a:gd name="connsiteY37" fmla="*/ 201304 h 272448"/>
                <a:gd name="connsiteX38" fmla="*/ 296839 w 309079"/>
                <a:gd name="connsiteY38" fmla="*/ 225188 h 272448"/>
                <a:gd name="connsiteX39" fmla="*/ 300251 w 309079"/>
                <a:gd name="connsiteY39" fmla="*/ 266131 h 272448"/>
                <a:gd name="connsiteX40" fmla="*/ 303663 w 309079"/>
                <a:gd name="connsiteY40" fmla="*/ 242247 h 272448"/>
                <a:gd name="connsiteX41" fmla="*/ 296839 w 309079"/>
                <a:gd name="connsiteY41" fmla="*/ 252483 h 272448"/>
                <a:gd name="connsiteX42" fmla="*/ 259307 w 309079"/>
                <a:gd name="connsiteY42" fmla="*/ 269543 h 272448"/>
                <a:gd name="connsiteX43" fmla="*/ 54591 w 309079"/>
                <a:gd name="connsiteY43" fmla="*/ 266131 h 272448"/>
                <a:gd name="connsiteX44" fmla="*/ 44355 w 309079"/>
                <a:gd name="connsiteY44" fmla="*/ 262719 h 272448"/>
                <a:gd name="connsiteX45" fmla="*/ 6824 w 309079"/>
                <a:gd name="connsiteY45" fmla="*/ 262719 h 272448"/>
                <a:gd name="connsiteX0" fmla="*/ 6824 w 309079"/>
                <a:gd name="connsiteY0" fmla="*/ 262719 h 315185"/>
                <a:gd name="connsiteX1" fmla="*/ 3412 w 309079"/>
                <a:gd name="connsiteY1" fmla="*/ 136477 h 315185"/>
                <a:gd name="connsiteX2" fmla="*/ 0 w 309079"/>
                <a:gd name="connsiteY2" fmla="*/ 122829 h 315185"/>
                <a:gd name="connsiteX3" fmla="*/ 3412 w 309079"/>
                <a:gd name="connsiteY3" fmla="*/ 68238 h 315185"/>
                <a:gd name="connsiteX4" fmla="*/ 6824 w 309079"/>
                <a:gd name="connsiteY4" fmla="*/ 51179 h 315185"/>
                <a:gd name="connsiteX5" fmla="*/ 13648 w 309079"/>
                <a:gd name="connsiteY5" fmla="*/ 0 h 315185"/>
                <a:gd name="connsiteX6" fmla="*/ 23883 w 309079"/>
                <a:gd name="connsiteY6" fmla="*/ 10235 h 315185"/>
                <a:gd name="connsiteX7" fmla="*/ 34119 w 309079"/>
                <a:gd name="connsiteY7" fmla="*/ 47767 h 315185"/>
                <a:gd name="connsiteX8" fmla="*/ 40943 w 309079"/>
                <a:gd name="connsiteY8" fmla="*/ 64826 h 315185"/>
                <a:gd name="connsiteX9" fmla="*/ 51179 w 309079"/>
                <a:gd name="connsiteY9" fmla="*/ 105770 h 315185"/>
                <a:gd name="connsiteX10" fmla="*/ 54591 w 309079"/>
                <a:gd name="connsiteY10" fmla="*/ 116006 h 315185"/>
                <a:gd name="connsiteX11" fmla="*/ 64827 w 309079"/>
                <a:gd name="connsiteY11" fmla="*/ 119417 h 315185"/>
                <a:gd name="connsiteX12" fmla="*/ 61415 w 309079"/>
                <a:gd name="connsiteY12" fmla="*/ 95534 h 315185"/>
                <a:gd name="connsiteX13" fmla="*/ 40943 w 309079"/>
                <a:gd name="connsiteY13" fmla="*/ 64826 h 315185"/>
                <a:gd name="connsiteX14" fmla="*/ 37531 w 309079"/>
                <a:gd name="connsiteY14" fmla="*/ 54591 h 315185"/>
                <a:gd name="connsiteX15" fmla="*/ 54591 w 309079"/>
                <a:gd name="connsiteY15" fmla="*/ 88710 h 315185"/>
                <a:gd name="connsiteX16" fmla="*/ 58003 w 309079"/>
                <a:gd name="connsiteY16" fmla="*/ 98946 h 315185"/>
                <a:gd name="connsiteX17" fmla="*/ 75063 w 309079"/>
                <a:gd name="connsiteY17" fmla="*/ 122829 h 315185"/>
                <a:gd name="connsiteX18" fmla="*/ 85298 w 309079"/>
                <a:gd name="connsiteY18" fmla="*/ 133065 h 315185"/>
                <a:gd name="connsiteX19" fmla="*/ 95534 w 309079"/>
                <a:gd name="connsiteY19" fmla="*/ 146713 h 315185"/>
                <a:gd name="connsiteX20" fmla="*/ 112594 w 309079"/>
                <a:gd name="connsiteY20" fmla="*/ 167185 h 315185"/>
                <a:gd name="connsiteX21" fmla="*/ 122830 w 309079"/>
                <a:gd name="connsiteY21" fmla="*/ 191068 h 315185"/>
                <a:gd name="connsiteX22" fmla="*/ 136477 w 309079"/>
                <a:gd name="connsiteY22" fmla="*/ 211540 h 315185"/>
                <a:gd name="connsiteX23" fmla="*/ 208128 w 309079"/>
                <a:gd name="connsiteY23" fmla="*/ 221776 h 315185"/>
                <a:gd name="connsiteX24" fmla="*/ 194480 w 309079"/>
                <a:gd name="connsiteY24" fmla="*/ 228600 h 315185"/>
                <a:gd name="connsiteX25" fmla="*/ 177421 w 309079"/>
                <a:gd name="connsiteY25" fmla="*/ 225188 h 315185"/>
                <a:gd name="connsiteX26" fmla="*/ 146713 w 309079"/>
                <a:gd name="connsiteY26" fmla="*/ 218364 h 315185"/>
                <a:gd name="connsiteX27" fmla="*/ 160361 w 309079"/>
                <a:gd name="connsiteY27" fmla="*/ 221776 h 315185"/>
                <a:gd name="connsiteX28" fmla="*/ 170597 w 309079"/>
                <a:gd name="connsiteY28" fmla="*/ 225188 h 315185"/>
                <a:gd name="connsiteX29" fmla="*/ 201304 w 309079"/>
                <a:gd name="connsiteY29" fmla="*/ 232012 h 315185"/>
                <a:gd name="connsiteX30" fmla="*/ 218364 w 309079"/>
                <a:gd name="connsiteY30" fmla="*/ 238835 h 315185"/>
                <a:gd name="connsiteX31" fmla="*/ 228600 w 309079"/>
                <a:gd name="connsiteY31" fmla="*/ 242247 h 315185"/>
                <a:gd name="connsiteX32" fmla="*/ 249071 w 309079"/>
                <a:gd name="connsiteY32" fmla="*/ 228600 h 315185"/>
                <a:gd name="connsiteX33" fmla="*/ 290015 w 309079"/>
                <a:gd name="connsiteY33" fmla="*/ 197892 h 315185"/>
                <a:gd name="connsiteX34" fmla="*/ 303663 w 309079"/>
                <a:gd name="connsiteY34" fmla="*/ 177420 h 315185"/>
                <a:gd name="connsiteX35" fmla="*/ 307074 w 309079"/>
                <a:gd name="connsiteY35" fmla="*/ 167185 h 315185"/>
                <a:gd name="connsiteX36" fmla="*/ 290015 w 309079"/>
                <a:gd name="connsiteY36" fmla="*/ 194480 h 315185"/>
                <a:gd name="connsiteX37" fmla="*/ 300251 w 309079"/>
                <a:gd name="connsiteY37" fmla="*/ 201304 h 315185"/>
                <a:gd name="connsiteX38" fmla="*/ 296839 w 309079"/>
                <a:gd name="connsiteY38" fmla="*/ 225188 h 315185"/>
                <a:gd name="connsiteX39" fmla="*/ 300251 w 309079"/>
                <a:gd name="connsiteY39" fmla="*/ 266131 h 315185"/>
                <a:gd name="connsiteX40" fmla="*/ 303663 w 309079"/>
                <a:gd name="connsiteY40" fmla="*/ 242247 h 315185"/>
                <a:gd name="connsiteX41" fmla="*/ 296839 w 309079"/>
                <a:gd name="connsiteY41" fmla="*/ 252483 h 315185"/>
                <a:gd name="connsiteX42" fmla="*/ 259307 w 309079"/>
                <a:gd name="connsiteY42" fmla="*/ 269543 h 315185"/>
                <a:gd name="connsiteX43" fmla="*/ 54591 w 309079"/>
                <a:gd name="connsiteY43" fmla="*/ 266131 h 315185"/>
                <a:gd name="connsiteX44" fmla="*/ 27686 w 309079"/>
                <a:gd name="connsiteY44" fmla="*/ 315106 h 315185"/>
                <a:gd name="connsiteX45" fmla="*/ 6824 w 309079"/>
                <a:gd name="connsiteY45" fmla="*/ 262719 h 315185"/>
                <a:gd name="connsiteX0" fmla="*/ 6824 w 309079"/>
                <a:gd name="connsiteY0" fmla="*/ 262719 h 330443"/>
                <a:gd name="connsiteX1" fmla="*/ 3412 w 309079"/>
                <a:gd name="connsiteY1" fmla="*/ 136477 h 330443"/>
                <a:gd name="connsiteX2" fmla="*/ 0 w 309079"/>
                <a:gd name="connsiteY2" fmla="*/ 122829 h 330443"/>
                <a:gd name="connsiteX3" fmla="*/ 3412 w 309079"/>
                <a:gd name="connsiteY3" fmla="*/ 68238 h 330443"/>
                <a:gd name="connsiteX4" fmla="*/ 6824 w 309079"/>
                <a:gd name="connsiteY4" fmla="*/ 51179 h 330443"/>
                <a:gd name="connsiteX5" fmla="*/ 13648 w 309079"/>
                <a:gd name="connsiteY5" fmla="*/ 0 h 330443"/>
                <a:gd name="connsiteX6" fmla="*/ 23883 w 309079"/>
                <a:gd name="connsiteY6" fmla="*/ 10235 h 330443"/>
                <a:gd name="connsiteX7" fmla="*/ 34119 w 309079"/>
                <a:gd name="connsiteY7" fmla="*/ 47767 h 330443"/>
                <a:gd name="connsiteX8" fmla="*/ 40943 w 309079"/>
                <a:gd name="connsiteY8" fmla="*/ 64826 h 330443"/>
                <a:gd name="connsiteX9" fmla="*/ 51179 w 309079"/>
                <a:gd name="connsiteY9" fmla="*/ 105770 h 330443"/>
                <a:gd name="connsiteX10" fmla="*/ 54591 w 309079"/>
                <a:gd name="connsiteY10" fmla="*/ 116006 h 330443"/>
                <a:gd name="connsiteX11" fmla="*/ 64827 w 309079"/>
                <a:gd name="connsiteY11" fmla="*/ 119417 h 330443"/>
                <a:gd name="connsiteX12" fmla="*/ 61415 w 309079"/>
                <a:gd name="connsiteY12" fmla="*/ 95534 h 330443"/>
                <a:gd name="connsiteX13" fmla="*/ 40943 w 309079"/>
                <a:gd name="connsiteY13" fmla="*/ 64826 h 330443"/>
                <a:gd name="connsiteX14" fmla="*/ 37531 w 309079"/>
                <a:gd name="connsiteY14" fmla="*/ 54591 h 330443"/>
                <a:gd name="connsiteX15" fmla="*/ 54591 w 309079"/>
                <a:gd name="connsiteY15" fmla="*/ 88710 h 330443"/>
                <a:gd name="connsiteX16" fmla="*/ 58003 w 309079"/>
                <a:gd name="connsiteY16" fmla="*/ 98946 h 330443"/>
                <a:gd name="connsiteX17" fmla="*/ 75063 w 309079"/>
                <a:gd name="connsiteY17" fmla="*/ 122829 h 330443"/>
                <a:gd name="connsiteX18" fmla="*/ 85298 w 309079"/>
                <a:gd name="connsiteY18" fmla="*/ 133065 h 330443"/>
                <a:gd name="connsiteX19" fmla="*/ 95534 w 309079"/>
                <a:gd name="connsiteY19" fmla="*/ 146713 h 330443"/>
                <a:gd name="connsiteX20" fmla="*/ 112594 w 309079"/>
                <a:gd name="connsiteY20" fmla="*/ 167185 h 330443"/>
                <a:gd name="connsiteX21" fmla="*/ 122830 w 309079"/>
                <a:gd name="connsiteY21" fmla="*/ 191068 h 330443"/>
                <a:gd name="connsiteX22" fmla="*/ 136477 w 309079"/>
                <a:gd name="connsiteY22" fmla="*/ 211540 h 330443"/>
                <a:gd name="connsiteX23" fmla="*/ 208128 w 309079"/>
                <a:gd name="connsiteY23" fmla="*/ 221776 h 330443"/>
                <a:gd name="connsiteX24" fmla="*/ 194480 w 309079"/>
                <a:gd name="connsiteY24" fmla="*/ 228600 h 330443"/>
                <a:gd name="connsiteX25" fmla="*/ 177421 w 309079"/>
                <a:gd name="connsiteY25" fmla="*/ 225188 h 330443"/>
                <a:gd name="connsiteX26" fmla="*/ 146713 w 309079"/>
                <a:gd name="connsiteY26" fmla="*/ 218364 h 330443"/>
                <a:gd name="connsiteX27" fmla="*/ 160361 w 309079"/>
                <a:gd name="connsiteY27" fmla="*/ 221776 h 330443"/>
                <a:gd name="connsiteX28" fmla="*/ 170597 w 309079"/>
                <a:gd name="connsiteY28" fmla="*/ 225188 h 330443"/>
                <a:gd name="connsiteX29" fmla="*/ 201304 w 309079"/>
                <a:gd name="connsiteY29" fmla="*/ 232012 h 330443"/>
                <a:gd name="connsiteX30" fmla="*/ 218364 w 309079"/>
                <a:gd name="connsiteY30" fmla="*/ 238835 h 330443"/>
                <a:gd name="connsiteX31" fmla="*/ 228600 w 309079"/>
                <a:gd name="connsiteY31" fmla="*/ 242247 h 330443"/>
                <a:gd name="connsiteX32" fmla="*/ 249071 w 309079"/>
                <a:gd name="connsiteY32" fmla="*/ 228600 h 330443"/>
                <a:gd name="connsiteX33" fmla="*/ 290015 w 309079"/>
                <a:gd name="connsiteY33" fmla="*/ 197892 h 330443"/>
                <a:gd name="connsiteX34" fmla="*/ 303663 w 309079"/>
                <a:gd name="connsiteY34" fmla="*/ 177420 h 330443"/>
                <a:gd name="connsiteX35" fmla="*/ 307074 w 309079"/>
                <a:gd name="connsiteY35" fmla="*/ 167185 h 330443"/>
                <a:gd name="connsiteX36" fmla="*/ 290015 w 309079"/>
                <a:gd name="connsiteY36" fmla="*/ 194480 h 330443"/>
                <a:gd name="connsiteX37" fmla="*/ 300251 w 309079"/>
                <a:gd name="connsiteY37" fmla="*/ 201304 h 330443"/>
                <a:gd name="connsiteX38" fmla="*/ 296839 w 309079"/>
                <a:gd name="connsiteY38" fmla="*/ 225188 h 330443"/>
                <a:gd name="connsiteX39" fmla="*/ 300251 w 309079"/>
                <a:gd name="connsiteY39" fmla="*/ 266131 h 330443"/>
                <a:gd name="connsiteX40" fmla="*/ 303663 w 309079"/>
                <a:gd name="connsiteY40" fmla="*/ 242247 h 330443"/>
                <a:gd name="connsiteX41" fmla="*/ 296839 w 309079"/>
                <a:gd name="connsiteY41" fmla="*/ 252483 h 330443"/>
                <a:gd name="connsiteX42" fmla="*/ 259307 w 309079"/>
                <a:gd name="connsiteY42" fmla="*/ 269543 h 330443"/>
                <a:gd name="connsiteX43" fmla="*/ 171272 w 309079"/>
                <a:gd name="connsiteY43" fmla="*/ 330424 h 330443"/>
                <a:gd name="connsiteX44" fmla="*/ 27686 w 309079"/>
                <a:gd name="connsiteY44" fmla="*/ 315106 h 330443"/>
                <a:gd name="connsiteX45" fmla="*/ 6824 w 309079"/>
                <a:gd name="connsiteY45" fmla="*/ 262719 h 330443"/>
                <a:gd name="connsiteX0" fmla="*/ 6824 w 366966"/>
                <a:gd name="connsiteY0" fmla="*/ 262719 h 330443"/>
                <a:gd name="connsiteX1" fmla="*/ 3412 w 366966"/>
                <a:gd name="connsiteY1" fmla="*/ 136477 h 330443"/>
                <a:gd name="connsiteX2" fmla="*/ 0 w 366966"/>
                <a:gd name="connsiteY2" fmla="*/ 122829 h 330443"/>
                <a:gd name="connsiteX3" fmla="*/ 3412 w 366966"/>
                <a:gd name="connsiteY3" fmla="*/ 68238 h 330443"/>
                <a:gd name="connsiteX4" fmla="*/ 6824 w 366966"/>
                <a:gd name="connsiteY4" fmla="*/ 51179 h 330443"/>
                <a:gd name="connsiteX5" fmla="*/ 13648 w 366966"/>
                <a:gd name="connsiteY5" fmla="*/ 0 h 330443"/>
                <a:gd name="connsiteX6" fmla="*/ 23883 w 366966"/>
                <a:gd name="connsiteY6" fmla="*/ 10235 h 330443"/>
                <a:gd name="connsiteX7" fmla="*/ 34119 w 366966"/>
                <a:gd name="connsiteY7" fmla="*/ 47767 h 330443"/>
                <a:gd name="connsiteX8" fmla="*/ 40943 w 366966"/>
                <a:gd name="connsiteY8" fmla="*/ 64826 h 330443"/>
                <a:gd name="connsiteX9" fmla="*/ 51179 w 366966"/>
                <a:gd name="connsiteY9" fmla="*/ 105770 h 330443"/>
                <a:gd name="connsiteX10" fmla="*/ 54591 w 366966"/>
                <a:gd name="connsiteY10" fmla="*/ 116006 h 330443"/>
                <a:gd name="connsiteX11" fmla="*/ 64827 w 366966"/>
                <a:gd name="connsiteY11" fmla="*/ 119417 h 330443"/>
                <a:gd name="connsiteX12" fmla="*/ 61415 w 366966"/>
                <a:gd name="connsiteY12" fmla="*/ 95534 h 330443"/>
                <a:gd name="connsiteX13" fmla="*/ 40943 w 366966"/>
                <a:gd name="connsiteY13" fmla="*/ 64826 h 330443"/>
                <a:gd name="connsiteX14" fmla="*/ 37531 w 366966"/>
                <a:gd name="connsiteY14" fmla="*/ 54591 h 330443"/>
                <a:gd name="connsiteX15" fmla="*/ 54591 w 366966"/>
                <a:gd name="connsiteY15" fmla="*/ 88710 h 330443"/>
                <a:gd name="connsiteX16" fmla="*/ 58003 w 366966"/>
                <a:gd name="connsiteY16" fmla="*/ 98946 h 330443"/>
                <a:gd name="connsiteX17" fmla="*/ 75063 w 366966"/>
                <a:gd name="connsiteY17" fmla="*/ 122829 h 330443"/>
                <a:gd name="connsiteX18" fmla="*/ 85298 w 366966"/>
                <a:gd name="connsiteY18" fmla="*/ 133065 h 330443"/>
                <a:gd name="connsiteX19" fmla="*/ 95534 w 366966"/>
                <a:gd name="connsiteY19" fmla="*/ 146713 h 330443"/>
                <a:gd name="connsiteX20" fmla="*/ 112594 w 366966"/>
                <a:gd name="connsiteY20" fmla="*/ 167185 h 330443"/>
                <a:gd name="connsiteX21" fmla="*/ 122830 w 366966"/>
                <a:gd name="connsiteY21" fmla="*/ 191068 h 330443"/>
                <a:gd name="connsiteX22" fmla="*/ 136477 w 366966"/>
                <a:gd name="connsiteY22" fmla="*/ 211540 h 330443"/>
                <a:gd name="connsiteX23" fmla="*/ 208128 w 366966"/>
                <a:gd name="connsiteY23" fmla="*/ 221776 h 330443"/>
                <a:gd name="connsiteX24" fmla="*/ 194480 w 366966"/>
                <a:gd name="connsiteY24" fmla="*/ 228600 h 330443"/>
                <a:gd name="connsiteX25" fmla="*/ 177421 w 366966"/>
                <a:gd name="connsiteY25" fmla="*/ 225188 h 330443"/>
                <a:gd name="connsiteX26" fmla="*/ 146713 w 366966"/>
                <a:gd name="connsiteY26" fmla="*/ 218364 h 330443"/>
                <a:gd name="connsiteX27" fmla="*/ 160361 w 366966"/>
                <a:gd name="connsiteY27" fmla="*/ 221776 h 330443"/>
                <a:gd name="connsiteX28" fmla="*/ 170597 w 366966"/>
                <a:gd name="connsiteY28" fmla="*/ 225188 h 330443"/>
                <a:gd name="connsiteX29" fmla="*/ 201304 w 366966"/>
                <a:gd name="connsiteY29" fmla="*/ 232012 h 330443"/>
                <a:gd name="connsiteX30" fmla="*/ 218364 w 366966"/>
                <a:gd name="connsiteY30" fmla="*/ 238835 h 330443"/>
                <a:gd name="connsiteX31" fmla="*/ 228600 w 366966"/>
                <a:gd name="connsiteY31" fmla="*/ 242247 h 330443"/>
                <a:gd name="connsiteX32" fmla="*/ 249071 w 366966"/>
                <a:gd name="connsiteY32" fmla="*/ 228600 h 330443"/>
                <a:gd name="connsiteX33" fmla="*/ 290015 w 366966"/>
                <a:gd name="connsiteY33" fmla="*/ 197892 h 330443"/>
                <a:gd name="connsiteX34" fmla="*/ 303663 w 366966"/>
                <a:gd name="connsiteY34" fmla="*/ 177420 h 330443"/>
                <a:gd name="connsiteX35" fmla="*/ 307074 w 366966"/>
                <a:gd name="connsiteY35" fmla="*/ 167185 h 330443"/>
                <a:gd name="connsiteX36" fmla="*/ 290015 w 366966"/>
                <a:gd name="connsiteY36" fmla="*/ 194480 h 330443"/>
                <a:gd name="connsiteX37" fmla="*/ 300251 w 366966"/>
                <a:gd name="connsiteY37" fmla="*/ 201304 h 330443"/>
                <a:gd name="connsiteX38" fmla="*/ 296839 w 366966"/>
                <a:gd name="connsiteY38" fmla="*/ 225188 h 330443"/>
                <a:gd name="connsiteX39" fmla="*/ 366926 w 366966"/>
                <a:gd name="connsiteY39" fmla="*/ 330424 h 330443"/>
                <a:gd name="connsiteX40" fmla="*/ 303663 w 366966"/>
                <a:gd name="connsiteY40" fmla="*/ 242247 h 330443"/>
                <a:gd name="connsiteX41" fmla="*/ 296839 w 366966"/>
                <a:gd name="connsiteY41" fmla="*/ 252483 h 330443"/>
                <a:gd name="connsiteX42" fmla="*/ 259307 w 366966"/>
                <a:gd name="connsiteY42" fmla="*/ 269543 h 330443"/>
                <a:gd name="connsiteX43" fmla="*/ 171272 w 366966"/>
                <a:gd name="connsiteY43" fmla="*/ 330424 h 330443"/>
                <a:gd name="connsiteX44" fmla="*/ 27686 w 366966"/>
                <a:gd name="connsiteY44" fmla="*/ 315106 h 330443"/>
                <a:gd name="connsiteX45" fmla="*/ 6824 w 366966"/>
                <a:gd name="connsiteY45" fmla="*/ 262719 h 330443"/>
                <a:gd name="connsiteX0" fmla="*/ 6824 w 366966"/>
                <a:gd name="connsiteY0" fmla="*/ 262719 h 345017"/>
                <a:gd name="connsiteX1" fmla="*/ 3412 w 366966"/>
                <a:gd name="connsiteY1" fmla="*/ 136477 h 345017"/>
                <a:gd name="connsiteX2" fmla="*/ 0 w 366966"/>
                <a:gd name="connsiteY2" fmla="*/ 122829 h 345017"/>
                <a:gd name="connsiteX3" fmla="*/ 3412 w 366966"/>
                <a:gd name="connsiteY3" fmla="*/ 68238 h 345017"/>
                <a:gd name="connsiteX4" fmla="*/ 6824 w 366966"/>
                <a:gd name="connsiteY4" fmla="*/ 51179 h 345017"/>
                <a:gd name="connsiteX5" fmla="*/ 13648 w 366966"/>
                <a:gd name="connsiteY5" fmla="*/ 0 h 345017"/>
                <a:gd name="connsiteX6" fmla="*/ 23883 w 366966"/>
                <a:gd name="connsiteY6" fmla="*/ 10235 h 345017"/>
                <a:gd name="connsiteX7" fmla="*/ 34119 w 366966"/>
                <a:gd name="connsiteY7" fmla="*/ 47767 h 345017"/>
                <a:gd name="connsiteX8" fmla="*/ 40943 w 366966"/>
                <a:gd name="connsiteY8" fmla="*/ 64826 h 345017"/>
                <a:gd name="connsiteX9" fmla="*/ 51179 w 366966"/>
                <a:gd name="connsiteY9" fmla="*/ 105770 h 345017"/>
                <a:gd name="connsiteX10" fmla="*/ 54591 w 366966"/>
                <a:gd name="connsiteY10" fmla="*/ 116006 h 345017"/>
                <a:gd name="connsiteX11" fmla="*/ 64827 w 366966"/>
                <a:gd name="connsiteY11" fmla="*/ 119417 h 345017"/>
                <a:gd name="connsiteX12" fmla="*/ 61415 w 366966"/>
                <a:gd name="connsiteY12" fmla="*/ 95534 h 345017"/>
                <a:gd name="connsiteX13" fmla="*/ 40943 w 366966"/>
                <a:gd name="connsiteY13" fmla="*/ 64826 h 345017"/>
                <a:gd name="connsiteX14" fmla="*/ 37531 w 366966"/>
                <a:gd name="connsiteY14" fmla="*/ 54591 h 345017"/>
                <a:gd name="connsiteX15" fmla="*/ 54591 w 366966"/>
                <a:gd name="connsiteY15" fmla="*/ 88710 h 345017"/>
                <a:gd name="connsiteX16" fmla="*/ 58003 w 366966"/>
                <a:gd name="connsiteY16" fmla="*/ 98946 h 345017"/>
                <a:gd name="connsiteX17" fmla="*/ 75063 w 366966"/>
                <a:gd name="connsiteY17" fmla="*/ 122829 h 345017"/>
                <a:gd name="connsiteX18" fmla="*/ 85298 w 366966"/>
                <a:gd name="connsiteY18" fmla="*/ 133065 h 345017"/>
                <a:gd name="connsiteX19" fmla="*/ 95534 w 366966"/>
                <a:gd name="connsiteY19" fmla="*/ 146713 h 345017"/>
                <a:gd name="connsiteX20" fmla="*/ 112594 w 366966"/>
                <a:gd name="connsiteY20" fmla="*/ 167185 h 345017"/>
                <a:gd name="connsiteX21" fmla="*/ 122830 w 366966"/>
                <a:gd name="connsiteY21" fmla="*/ 191068 h 345017"/>
                <a:gd name="connsiteX22" fmla="*/ 136477 w 366966"/>
                <a:gd name="connsiteY22" fmla="*/ 211540 h 345017"/>
                <a:gd name="connsiteX23" fmla="*/ 208128 w 366966"/>
                <a:gd name="connsiteY23" fmla="*/ 221776 h 345017"/>
                <a:gd name="connsiteX24" fmla="*/ 194480 w 366966"/>
                <a:gd name="connsiteY24" fmla="*/ 228600 h 345017"/>
                <a:gd name="connsiteX25" fmla="*/ 177421 w 366966"/>
                <a:gd name="connsiteY25" fmla="*/ 225188 h 345017"/>
                <a:gd name="connsiteX26" fmla="*/ 146713 w 366966"/>
                <a:gd name="connsiteY26" fmla="*/ 218364 h 345017"/>
                <a:gd name="connsiteX27" fmla="*/ 160361 w 366966"/>
                <a:gd name="connsiteY27" fmla="*/ 221776 h 345017"/>
                <a:gd name="connsiteX28" fmla="*/ 170597 w 366966"/>
                <a:gd name="connsiteY28" fmla="*/ 225188 h 345017"/>
                <a:gd name="connsiteX29" fmla="*/ 201304 w 366966"/>
                <a:gd name="connsiteY29" fmla="*/ 232012 h 345017"/>
                <a:gd name="connsiteX30" fmla="*/ 218364 w 366966"/>
                <a:gd name="connsiteY30" fmla="*/ 238835 h 345017"/>
                <a:gd name="connsiteX31" fmla="*/ 228600 w 366966"/>
                <a:gd name="connsiteY31" fmla="*/ 242247 h 345017"/>
                <a:gd name="connsiteX32" fmla="*/ 249071 w 366966"/>
                <a:gd name="connsiteY32" fmla="*/ 228600 h 345017"/>
                <a:gd name="connsiteX33" fmla="*/ 290015 w 366966"/>
                <a:gd name="connsiteY33" fmla="*/ 197892 h 345017"/>
                <a:gd name="connsiteX34" fmla="*/ 303663 w 366966"/>
                <a:gd name="connsiteY34" fmla="*/ 177420 h 345017"/>
                <a:gd name="connsiteX35" fmla="*/ 307074 w 366966"/>
                <a:gd name="connsiteY35" fmla="*/ 167185 h 345017"/>
                <a:gd name="connsiteX36" fmla="*/ 290015 w 366966"/>
                <a:gd name="connsiteY36" fmla="*/ 194480 h 345017"/>
                <a:gd name="connsiteX37" fmla="*/ 300251 w 366966"/>
                <a:gd name="connsiteY37" fmla="*/ 201304 h 345017"/>
                <a:gd name="connsiteX38" fmla="*/ 296839 w 366966"/>
                <a:gd name="connsiteY38" fmla="*/ 225188 h 345017"/>
                <a:gd name="connsiteX39" fmla="*/ 366926 w 366966"/>
                <a:gd name="connsiteY39" fmla="*/ 330424 h 345017"/>
                <a:gd name="connsiteX40" fmla="*/ 303663 w 366966"/>
                <a:gd name="connsiteY40" fmla="*/ 242247 h 345017"/>
                <a:gd name="connsiteX41" fmla="*/ 296839 w 366966"/>
                <a:gd name="connsiteY41" fmla="*/ 252483 h 345017"/>
                <a:gd name="connsiteX42" fmla="*/ 302170 w 366966"/>
                <a:gd name="connsiteY42" fmla="*/ 340980 h 345017"/>
                <a:gd name="connsiteX43" fmla="*/ 171272 w 366966"/>
                <a:gd name="connsiteY43" fmla="*/ 330424 h 345017"/>
                <a:gd name="connsiteX44" fmla="*/ 27686 w 366966"/>
                <a:gd name="connsiteY44" fmla="*/ 315106 h 345017"/>
                <a:gd name="connsiteX45" fmla="*/ 6824 w 366966"/>
                <a:gd name="connsiteY45" fmla="*/ 262719 h 345017"/>
                <a:gd name="connsiteX0" fmla="*/ 6824 w 373092"/>
                <a:gd name="connsiteY0" fmla="*/ 262719 h 343408"/>
                <a:gd name="connsiteX1" fmla="*/ 3412 w 373092"/>
                <a:gd name="connsiteY1" fmla="*/ 136477 h 343408"/>
                <a:gd name="connsiteX2" fmla="*/ 0 w 373092"/>
                <a:gd name="connsiteY2" fmla="*/ 122829 h 343408"/>
                <a:gd name="connsiteX3" fmla="*/ 3412 w 373092"/>
                <a:gd name="connsiteY3" fmla="*/ 68238 h 343408"/>
                <a:gd name="connsiteX4" fmla="*/ 6824 w 373092"/>
                <a:gd name="connsiteY4" fmla="*/ 51179 h 343408"/>
                <a:gd name="connsiteX5" fmla="*/ 13648 w 373092"/>
                <a:gd name="connsiteY5" fmla="*/ 0 h 343408"/>
                <a:gd name="connsiteX6" fmla="*/ 23883 w 373092"/>
                <a:gd name="connsiteY6" fmla="*/ 10235 h 343408"/>
                <a:gd name="connsiteX7" fmla="*/ 34119 w 373092"/>
                <a:gd name="connsiteY7" fmla="*/ 47767 h 343408"/>
                <a:gd name="connsiteX8" fmla="*/ 40943 w 373092"/>
                <a:gd name="connsiteY8" fmla="*/ 64826 h 343408"/>
                <a:gd name="connsiteX9" fmla="*/ 51179 w 373092"/>
                <a:gd name="connsiteY9" fmla="*/ 105770 h 343408"/>
                <a:gd name="connsiteX10" fmla="*/ 54591 w 373092"/>
                <a:gd name="connsiteY10" fmla="*/ 116006 h 343408"/>
                <a:gd name="connsiteX11" fmla="*/ 64827 w 373092"/>
                <a:gd name="connsiteY11" fmla="*/ 119417 h 343408"/>
                <a:gd name="connsiteX12" fmla="*/ 61415 w 373092"/>
                <a:gd name="connsiteY12" fmla="*/ 95534 h 343408"/>
                <a:gd name="connsiteX13" fmla="*/ 40943 w 373092"/>
                <a:gd name="connsiteY13" fmla="*/ 64826 h 343408"/>
                <a:gd name="connsiteX14" fmla="*/ 37531 w 373092"/>
                <a:gd name="connsiteY14" fmla="*/ 54591 h 343408"/>
                <a:gd name="connsiteX15" fmla="*/ 54591 w 373092"/>
                <a:gd name="connsiteY15" fmla="*/ 88710 h 343408"/>
                <a:gd name="connsiteX16" fmla="*/ 58003 w 373092"/>
                <a:gd name="connsiteY16" fmla="*/ 98946 h 343408"/>
                <a:gd name="connsiteX17" fmla="*/ 75063 w 373092"/>
                <a:gd name="connsiteY17" fmla="*/ 122829 h 343408"/>
                <a:gd name="connsiteX18" fmla="*/ 85298 w 373092"/>
                <a:gd name="connsiteY18" fmla="*/ 133065 h 343408"/>
                <a:gd name="connsiteX19" fmla="*/ 95534 w 373092"/>
                <a:gd name="connsiteY19" fmla="*/ 146713 h 343408"/>
                <a:gd name="connsiteX20" fmla="*/ 112594 w 373092"/>
                <a:gd name="connsiteY20" fmla="*/ 167185 h 343408"/>
                <a:gd name="connsiteX21" fmla="*/ 122830 w 373092"/>
                <a:gd name="connsiteY21" fmla="*/ 191068 h 343408"/>
                <a:gd name="connsiteX22" fmla="*/ 136477 w 373092"/>
                <a:gd name="connsiteY22" fmla="*/ 211540 h 343408"/>
                <a:gd name="connsiteX23" fmla="*/ 208128 w 373092"/>
                <a:gd name="connsiteY23" fmla="*/ 221776 h 343408"/>
                <a:gd name="connsiteX24" fmla="*/ 194480 w 373092"/>
                <a:gd name="connsiteY24" fmla="*/ 228600 h 343408"/>
                <a:gd name="connsiteX25" fmla="*/ 177421 w 373092"/>
                <a:gd name="connsiteY25" fmla="*/ 225188 h 343408"/>
                <a:gd name="connsiteX26" fmla="*/ 146713 w 373092"/>
                <a:gd name="connsiteY26" fmla="*/ 218364 h 343408"/>
                <a:gd name="connsiteX27" fmla="*/ 160361 w 373092"/>
                <a:gd name="connsiteY27" fmla="*/ 221776 h 343408"/>
                <a:gd name="connsiteX28" fmla="*/ 170597 w 373092"/>
                <a:gd name="connsiteY28" fmla="*/ 225188 h 343408"/>
                <a:gd name="connsiteX29" fmla="*/ 201304 w 373092"/>
                <a:gd name="connsiteY29" fmla="*/ 232012 h 343408"/>
                <a:gd name="connsiteX30" fmla="*/ 218364 w 373092"/>
                <a:gd name="connsiteY30" fmla="*/ 238835 h 343408"/>
                <a:gd name="connsiteX31" fmla="*/ 228600 w 373092"/>
                <a:gd name="connsiteY31" fmla="*/ 242247 h 343408"/>
                <a:gd name="connsiteX32" fmla="*/ 249071 w 373092"/>
                <a:gd name="connsiteY32" fmla="*/ 228600 h 343408"/>
                <a:gd name="connsiteX33" fmla="*/ 290015 w 373092"/>
                <a:gd name="connsiteY33" fmla="*/ 197892 h 343408"/>
                <a:gd name="connsiteX34" fmla="*/ 303663 w 373092"/>
                <a:gd name="connsiteY34" fmla="*/ 177420 h 343408"/>
                <a:gd name="connsiteX35" fmla="*/ 307074 w 373092"/>
                <a:gd name="connsiteY35" fmla="*/ 167185 h 343408"/>
                <a:gd name="connsiteX36" fmla="*/ 290015 w 373092"/>
                <a:gd name="connsiteY36" fmla="*/ 194480 h 343408"/>
                <a:gd name="connsiteX37" fmla="*/ 300251 w 373092"/>
                <a:gd name="connsiteY37" fmla="*/ 201304 h 343408"/>
                <a:gd name="connsiteX38" fmla="*/ 296839 w 373092"/>
                <a:gd name="connsiteY38" fmla="*/ 225188 h 343408"/>
                <a:gd name="connsiteX39" fmla="*/ 366926 w 373092"/>
                <a:gd name="connsiteY39" fmla="*/ 330424 h 343408"/>
                <a:gd name="connsiteX40" fmla="*/ 303663 w 373092"/>
                <a:gd name="connsiteY40" fmla="*/ 242247 h 343408"/>
                <a:gd name="connsiteX41" fmla="*/ 373039 w 373092"/>
                <a:gd name="connsiteY41" fmla="*/ 328683 h 343408"/>
                <a:gd name="connsiteX42" fmla="*/ 302170 w 373092"/>
                <a:gd name="connsiteY42" fmla="*/ 340980 h 343408"/>
                <a:gd name="connsiteX43" fmla="*/ 171272 w 373092"/>
                <a:gd name="connsiteY43" fmla="*/ 330424 h 343408"/>
                <a:gd name="connsiteX44" fmla="*/ 27686 w 373092"/>
                <a:gd name="connsiteY44" fmla="*/ 315106 h 343408"/>
                <a:gd name="connsiteX45" fmla="*/ 6824 w 373092"/>
                <a:gd name="connsiteY45" fmla="*/ 262719 h 343408"/>
                <a:gd name="connsiteX0" fmla="*/ 6824 w 413219"/>
                <a:gd name="connsiteY0" fmla="*/ 262719 h 343408"/>
                <a:gd name="connsiteX1" fmla="*/ 3412 w 413219"/>
                <a:gd name="connsiteY1" fmla="*/ 136477 h 343408"/>
                <a:gd name="connsiteX2" fmla="*/ 0 w 413219"/>
                <a:gd name="connsiteY2" fmla="*/ 122829 h 343408"/>
                <a:gd name="connsiteX3" fmla="*/ 3412 w 413219"/>
                <a:gd name="connsiteY3" fmla="*/ 68238 h 343408"/>
                <a:gd name="connsiteX4" fmla="*/ 6824 w 413219"/>
                <a:gd name="connsiteY4" fmla="*/ 51179 h 343408"/>
                <a:gd name="connsiteX5" fmla="*/ 13648 w 413219"/>
                <a:gd name="connsiteY5" fmla="*/ 0 h 343408"/>
                <a:gd name="connsiteX6" fmla="*/ 23883 w 413219"/>
                <a:gd name="connsiteY6" fmla="*/ 10235 h 343408"/>
                <a:gd name="connsiteX7" fmla="*/ 34119 w 413219"/>
                <a:gd name="connsiteY7" fmla="*/ 47767 h 343408"/>
                <a:gd name="connsiteX8" fmla="*/ 40943 w 413219"/>
                <a:gd name="connsiteY8" fmla="*/ 64826 h 343408"/>
                <a:gd name="connsiteX9" fmla="*/ 51179 w 413219"/>
                <a:gd name="connsiteY9" fmla="*/ 105770 h 343408"/>
                <a:gd name="connsiteX10" fmla="*/ 54591 w 413219"/>
                <a:gd name="connsiteY10" fmla="*/ 116006 h 343408"/>
                <a:gd name="connsiteX11" fmla="*/ 64827 w 413219"/>
                <a:gd name="connsiteY11" fmla="*/ 119417 h 343408"/>
                <a:gd name="connsiteX12" fmla="*/ 61415 w 413219"/>
                <a:gd name="connsiteY12" fmla="*/ 95534 h 343408"/>
                <a:gd name="connsiteX13" fmla="*/ 40943 w 413219"/>
                <a:gd name="connsiteY13" fmla="*/ 64826 h 343408"/>
                <a:gd name="connsiteX14" fmla="*/ 37531 w 413219"/>
                <a:gd name="connsiteY14" fmla="*/ 54591 h 343408"/>
                <a:gd name="connsiteX15" fmla="*/ 54591 w 413219"/>
                <a:gd name="connsiteY15" fmla="*/ 88710 h 343408"/>
                <a:gd name="connsiteX16" fmla="*/ 58003 w 413219"/>
                <a:gd name="connsiteY16" fmla="*/ 98946 h 343408"/>
                <a:gd name="connsiteX17" fmla="*/ 75063 w 413219"/>
                <a:gd name="connsiteY17" fmla="*/ 122829 h 343408"/>
                <a:gd name="connsiteX18" fmla="*/ 85298 w 413219"/>
                <a:gd name="connsiteY18" fmla="*/ 133065 h 343408"/>
                <a:gd name="connsiteX19" fmla="*/ 95534 w 413219"/>
                <a:gd name="connsiteY19" fmla="*/ 146713 h 343408"/>
                <a:gd name="connsiteX20" fmla="*/ 112594 w 413219"/>
                <a:gd name="connsiteY20" fmla="*/ 167185 h 343408"/>
                <a:gd name="connsiteX21" fmla="*/ 122830 w 413219"/>
                <a:gd name="connsiteY21" fmla="*/ 191068 h 343408"/>
                <a:gd name="connsiteX22" fmla="*/ 136477 w 413219"/>
                <a:gd name="connsiteY22" fmla="*/ 211540 h 343408"/>
                <a:gd name="connsiteX23" fmla="*/ 208128 w 413219"/>
                <a:gd name="connsiteY23" fmla="*/ 221776 h 343408"/>
                <a:gd name="connsiteX24" fmla="*/ 194480 w 413219"/>
                <a:gd name="connsiteY24" fmla="*/ 228600 h 343408"/>
                <a:gd name="connsiteX25" fmla="*/ 177421 w 413219"/>
                <a:gd name="connsiteY25" fmla="*/ 225188 h 343408"/>
                <a:gd name="connsiteX26" fmla="*/ 146713 w 413219"/>
                <a:gd name="connsiteY26" fmla="*/ 218364 h 343408"/>
                <a:gd name="connsiteX27" fmla="*/ 160361 w 413219"/>
                <a:gd name="connsiteY27" fmla="*/ 221776 h 343408"/>
                <a:gd name="connsiteX28" fmla="*/ 170597 w 413219"/>
                <a:gd name="connsiteY28" fmla="*/ 225188 h 343408"/>
                <a:gd name="connsiteX29" fmla="*/ 201304 w 413219"/>
                <a:gd name="connsiteY29" fmla="*/ 232012 h 343408"/>
                <a:gd name="connsiteX30" fmla="*/ 218364 w 413219"/>
                <a:gd name="connsiteY30" fmla="*/ 238835 h 343408"/>
                <a:gd name="connsiteX31" fmla="*/ 228600 w 413219"/>
                <a:gd name="connsiteY31" fmla="*/ 242247 h 343408"/>
                <a:gd name="connsiteX32" fmla="*/ 249071 w 413219"/>
                <a:gd name="connsiteY32" fmla="*/ 228600 h 343408"/>
                <a:gd name="connsiteX33" fmla="*/ 290015 w 413219"/>
                <a:gd name="connsiteY33" fmla="*/ 197892 h 343408"/>
                <a:gd name="connsiteX34" fmla="*/ 303663 w 413219"/>
                <a:gd name="connsiteY34" fmla="*/ 177420 h 343408"/>
                <a:gd name="connsiteX35" fmla="*/ 307074 w 413219"/>
                <a:gd name="connsiteY35" fmla="*/ 167185 h 343408"/>
                <a:gd name="connsiteX36" fmla="*/ 290015 w 413219"/>
                <a:gd name="connsiteY36" fmla="*/ 194480 h 343408"/>
                <a:gd name="connsiteX37" fmla="*/ 300251 w 413219"/>
                <a:gd name="connsiteY37" fmla="*/ 201304 h 343408"/>
                <a:gd name="connsiteX38" fmla="*/ 296839 w 413219"/>
                <a:gd name="connsiteY38" fmla="*/ 225188 h 343408"/>
                <a:gd name="connsiteX39" fmla="*/ 366926 w 413219"/>
                <a:gd name="connsiteY39" fmla="*/ 330424 h 343408"/>
                <a:gd name="connsiteX40" fmla="*/ 413200 w 413219"/>
                <a:gd name="connsiteY40" fmla="*/ 230340 h 343408"/>
                <a:gd name="connsiteX41" fmla="*/ 373039 w 413219"/>
                <a:gd name="connsiteY41" fmla="*/ 328683 h 343408"/>
                <a:gd name="connsiteX42" fmla="*/ 302170 w 413219"/>
                <a:gd name="connsiteY42" fmla="*/ 340980 h 343408"/>
                <a:gd name="connsiteX43" fmla="*/ 171272 w 413219"/>
                <a:gd name="connsiteY43" fmla="*/ 330424 h 343408"/>
                <a:gd name="connsiteX44" fmla="*/ 27686 w 413219"/>
                <a:gd name="connsiteY44" fmla="*/ 315106 h 343408"/>
                <a:gd name="connsiteX45" fmla="*/ 6824 w 413219"/>
                <a:gd name="connsiteY45" fmla="*/ 262719 h 343408"/>
                <a:gd name="connsiteX0" fmla="*/ 6824 w 447787"/>
                <a:gd name="connsiteY0" fmla="*/ 262719 h 343408"/>
                <a:gd name="connsiteX1" fmla="*/ 3412 w 447787"/>
                <a:gd name="connsiteY1" fmla="*/ 136477 h 343408"/>
                <a:gd name="connsiteX2" fmla="*/ 0 w 447787"/>
                <a:gd name="connsiteY2" fmla="*/ 122829 h 343408"/>
                <a:gd name="connsiteX3" fmla="*/ 3412 w 447787"/>
                <a:gd name="connsiteY3" fmla="*/ 68238 h 343408"/>
                <a:gd name="connsiteX4" fmla="*/ 6824 w 447787"/>
                <a:gd name="connsiteY4" fmla="*/ 51179 h 343408"/>
                <a:gd name="connsiteX5" fmla="*/ 13648 w 447787"/>
                <a:gd name="connsiteY5" fmla="*/ 0 h 343408"/>
                <a:gd name="connsiteX6" fmla="*/ 23883 w 447787"/>
                <a:gd name="connsiteY6" fmla="*/ 10235 h 343408"/>
                <a:gd name="connsiteX7" fmla="*/ 34119 w 447787"/>
                <a:gd name="connsiteY7" fmla="*/ 47767 h 343408"/>
                <a:gd name="connsiteX8" fmla="*/ 40943 w 447787"/>
                <a:gd name="connsiteY8" fmla="*/ 64826 h 343408"/>
                <a:gd name="connsiteX9" fmla="*/ 51179 w 447787"/>
                <a:gd name="connsiteY9" fmla="*/ 105770 h 343408"/>
                <a:gd name="connsiteX10" fmla="*/ 54591 w 447787"/>
                <a:gd name="connsiteY10" fmla="*/ 116006 h 343408"/>
                <a:gd name="connsiteX11" fmla="*/ 64827 w 447787"/>
                <a:gd name="connsiteY11" fmla="*/ 119417 h 343408"/>
                <a:gd name="connsiteX12" fmla="*/ 61415 w 447787"/>
                <a:gd name="connsiteY12" fmla="*/ 95534 h 343408"/>
                <a:gd name="connsiteX13" fmla="*/ 40943 w 447787"/>
                <a:gd name="connsiteY13" fmla="*/ 64826 h 343408"/>
                <a:gd name="connsiteX14" fmla="*/ 37531 w 447787"/>
                <a:gd name="connsiteY14" fmla="*/ 54591 h 343408"/>
                <a:gd name="connsiteX15" fmla="*/ 54591 w 447787"/>
                <a:gd name="connsiteY15" fmla="*/ 88710 h 343408"/>
                <a:gd name="connsiteX16" fmla="*/ 58003 w 447787"/>
                <a:gd name="connsiteY16" fmla="*/ 98946 h 343408"/>
                <a:gd name="connsiteX17" fmla="*/ 75063 w 447787"/>
                <a:gd name="connsiteY17" fmla="*/ 122829 h 343408"/>
                <a:gd name="connsiteX18" fmla="*/ 85298 w 447787"/>
                <a:gd name="connsiteY18" fmla="*/ 133065 h 343408"/>
                <a:gd name="connsiteX19" fmla="*/ 95534 w 447787"/>
                <a:gd name="connsiteY19" fmla="*/ 146713 h 343408"/>
                <a:gd name="connsiteX20" fmla="*/ 112594 w 447787"/>
                <a:gd name="connsiteY20" fmla="*/ 167185 h 343408"/>
                <a:gd name="connsiteX21" fmla="*/ 122830 w 447787"/>
                <a:gd name="connsiteY21" fmla="*/ 191068 h 343408"/>
                <a:gd name="connsiteX22" fmla="*/ 136477 w 447787"/>
                <a:gd name="connsiteY22" fmla="*/ 211540 h 343408"/>
                <a:gd name="connsiteX23" fmla="*/ 208128 w 447787"/>
                <a:gd name="connsiteY23" fmla="*/ 221776 h 343408"/>
                <a:gd name="connsiteX24" fmla="*/ 194480 w 447787"/>
                <a:gd name="connsiteY24" fmla="*/ 228600 h 343408"/>
                <a:gd name="connsiteX25" fmla="*/ 177421 w 447787"/>
                <a:gd name="connsiteY25" fmla="*/ 225188 h 343408"/>
                <a:gd name="connsiteX26" fmla="*/ 146713 w 447787"/>
                <a:gd name="connsiteY26" fmla="*/ 218364 h 343408"/>
                <a:gd name="connsiteX27" fmla="*/ 160361 w 447787"/>
                <a:gd name="connsiteY27" fmla="*/ 221776 h 343408"/>
                <a:gd name="connsiteX28" fmla="*/ 170597 w 447787"/>
                <a:gd name="connsiteY28" fmla="*/ 225188 h 343408"/>
                <a:gd name="connsiteX29" fmla="*/ 201304 w 447787"/>
                <a:gd name="connsiteY29" fmla="*/ 232012 h 343408"/>
                <a:gd name="connsiteX30" fmla="*/ 218364 w 447787"/>
                <a:gd name="connsiteY30" fmla="*/ 238835 h 343408"/>
                <a:gd name="connsiteX31" fmla="*/ 228600 w 447787"/>
                <a:gd name="connsiteY31" fmla="*/ 242247 h 343408"/>
                <a:gd name="connsiteX32" fmla="*/ 249071 w 447787"/>
                <a:gd name="connsiteY32" fmla="*/ 228600 h 343408"/>
                <a:gd name="connsiteX33" fmla="*/ 290015 w 447787"/>
                <a:gd name="connsiteY33" fmla="*/ 197892 h 343408"/>
                <a:gd name="connsiteX34" fmla="*/ 303663 w 447787"/>
                <a:gd name="connsiteY34" fmla="*/ 177420 h 343408"/>
                <a:gd name="connsiteX35" fmla="*/ 307074 w 447787"/>
                <a:gd name="connsiteY35" fmla="*/ 167185 h 343408"/>
                <a:gd name="connsiteX36" fmla="*/ 290015 w 447787"/>
                <a:gd name="connsiteY36" fmla="*/ 194480 h 343408"/>
                <a:gd name="connsiteX37" fmla="*/ 300251 w 447787"/>
                <a:gd name="connsiteY37" fmla="*/ 201304 h 343408"/>
                <a:gd name="connsiteX38" fmla="*/ 446858 w 447787"/>
                <a:gd name="connsiteY38" fmla="*/ 106125 h 343408"/>
                <a:gd name="connsiteX39" fmla="*/ 366926 w 447787"/>
                <a:gd name="connsiteY39" fmla="*/ 330424 h 343408"/>
                <a:gd name="connsiteX40" fmla="*/ 413200 w 447787"/>
                <a:gd name="connsiteY40" fmla="*/ 230340 h 343408"/>
                <a:gd name="connsiteX41" fmla="*/ 373039 w 447787"/>
                <a:gd name="connsiteY41" fmla="*/ 328683 h 343408"/>
                <a:gd name="connsiteX42" fmla="*/ 302170 w 447787"/>
                <a:gd name="connsiteY42" fmla="*/ 340980 h 343408"/>
                <a:gd name="connsiteX43" fmla="*/ 171272 w 447787"/>
                <a:gd name="connsiteY43" fmla="*/ 330424 h 343408"/>
                <a:gd name="connsiteX44" fmla="*/ 27686 w 447787"/>
                <a:gd name="connsiteY44" fmla="*/ 315106 h 343408"/>
                <a:gd name="connsiteX45" fmla="*/ 6824 w 447787"/>
                <a:gd name="connsiteY45" fmla="*/ 262719 h 343408"/>
                <a:gd name="connsiteX0" fmla="*/ 6824 w 447787"/>
                <a:gd name="connsiteY0" fmla="*/ 543234 h 623923"/>
                <a:gd name="connsiteX1" fmla="*/ 3412 w 447787"/>
                <a:gd name="connsiteY1" fmla="*/ 416992 h 623923"/>
                <a:gd name="connsiteX2" fmla="*/ 0 w 447787"/>
                <a:gd name="connsiteY2" fmla="*/ 403344 h 623923"/>
                <a:gd name="connsiteX3" fmla="*/ 3412 w 447787"/>
                <a:gd name="connsiteY3" fmla="*/ 348753 h 623923"/>
                <a:gd name="connsiteX4" fmla="*/ 6824 w 447787"/>
                <a:gd name="connsiteY4" fmla="*/ 331694 h 623923"/>
                <a:gd name="connsiteX5" fmla="*/ 13648 w 447787"/>
                <a:gd name="connsiteY5" fmla="*/ 280515 h 623923"/>
                <a:gd name="connsiteX6" fmla="*/ 23883 w 447787"/>
                <a:gd name="connsiteY6" fmla="*/ 290750 h 623923"/>
                <a:gd name="connsiteX7" fmla="*/ 34119 w 447787"/>
                <a:gd name="connsiteY7" fmla="*/ 328282 h 623923"/>
                <a:gd name="connsiteX8" fmla="*/ 40943 w 447787"/>
                <a:gd name="connsiteY8" fmla="*/ 345341 h 623923"/>
                <a:gd name="connsiteX9" fmla="*/ 51179 w 447787"/>
                <a:gd name="connsiteY9" fmla="*/ 386285 h 623923"/>
                <a:gd name="connsiteX10" fmla="*/ 54591 w 447787"/>
                <a:gd name="connsiteY10" fmla="*/ 396521 h 623923"/>
                <a:gd name="connsiteX11" fmla="*/ 64827 w 447787"/>
                <a:gd name="connsiteY11" fmla="*/ 399932 h 623923"/>
                <a:gd name="connsiteX12" fmla="*/ 61415 w 447787"/>
                <a:gd name="connsiteY12" fmla="*/ 376049 h 623923"/>
                <a:gd name="connsiteX13" fmla="*/ 40943 w 447787"/>
                <a:gd name="connsiteY13" fmla="*/ 345341 h 623923"/>
                <a:gd name="connsiteX14" fmla="*/ 37531 w 447787"/>
                <a:gd name="connsiteY14" fmla="*/ 335106 h 623923"/>
                <a:gd name="connsiteX15" fmla="*/ 54591 w 447787"/>
                <a:gd name="connsiteY15" fmla="*/ 369225 h 623923"/>
                <a:gd name="connsiteX16" fmla="*/ 58003 w 447787"/>
                <a:gd name="connsiteY16" fmla="*/ 379461 h 623923"/>
                <a:gd name="connsiteX17" fmla="*/ 75063 w 447787"/>
                <a:gd name="connsiteY17" fmla="*/ 403344 h 623923"/>
                <a:gd name="connsiteX18" fmla="*/ 85298 w 447787"/>
                <a:gd name="connsiteY18" fmla="*/ 413580 h 623923"/>
                <a:gd name="connsiteX19" fmla="*/ 95534 w 447787"/>
                <a:gd name="connsiteY19" fmla="*/ 427228 h 623923"/>
                <a:gd name="connsiteX20" fmla="*/ 112594 w 447787"/>
                <a:gd name="connsiteY20" fmla="*/ 447700 h 623923"/>
                <a:gd name="connsiteX21" fmla="*/ 122830 w 447787"/>
                <a:gd name="connsiteY21" fmla="*/ 471583 h 623923"/>
                <a:gd name="connsiteX22" fmla="*/ 136477 w 447787"/>
                <a:gd name="connsiteY22" fmla="*/ 492055 h 623923"/>
                <a:gd name="connsiteX23" fmla="*/ 208128 w 447787"/>
                <a:gd name="connsiteY23" fmla="*/ 502291 h 623923"/>
                <a:gd name="connsiteX24" fmla="*/ 194480 w 447787"/>
                <a:gd name="connsiteY24" fmla="*/ 509115 h 623923"/>
                <a:gd name="connsiteX25" fmla="*/ 177421 w 447787"/>
                <a:gd name="connsiteY25" fmla="*/ 505703 h 623923"/>
                <a:gd name="connsiteX26" fmla="*/ 146713 w 447787"/>
                <a:gd name="connsiteY26" fmla="*/ 498879 h 623923"/>
                <a:gd name="connsiteX27" fmla="*/ 160361 w 447787"/>
                <a:gd name="connsiteY27" fmla="*/ 502291 h 623923"/>
                <a:gd name="connsiteX28" fmla="*/ 170597 w 447787"/>
                <a:gd name="connsiteY28" fmla="*/ 505703 h 623923"/>
                <a:gd name="connsiteX29" fmla="*/ 201304 w 447787"/>
                <a:gd name="connsiteY29" fmla="*/ 512527 h 623923"/>
                <a:gd name="connsiteX30" fmla="*/ 218364 w 447787"/>
                <a:gd name="connsiteY30" fmla="*/ 519350 h 623923"/>
                <a:gd name="connsiteX31" fmla="*/ 228600 w 447787"/>
                <a:gd name="connsiteY31" fmla="*/ 522762 h 623923"/>
                <a:gd name="connsiteX32" fmla="*/ 249071 w 447787"/>
                <a:gd name="connsiteY32" fmla="*/ 509115 h 623923"/>
                <a:gd name="connsiteX33" fmla="*/ 290015 w 447787"/>
                <a:gd name="connsiteY33" fmla="*/ 478407 h 623923"/>
                <a:gd name="connsiteX34" fmla="*/ 303663 w 447787"/>
                <a:gd name="connsiteY34" fmla="*/ 457935 h 623923"/>
                <a:gd name="connsiteX35" fmla="*/ 421374 w 447787"/>
                <a:gd name="connsiteY35" fmla="*/ 25 h 623923"/>
                <a:gd name="connsiteX36" fmla="*/ 290015 w 447787"/>
                <a:gd name="connsiteY36" fmla="*/ 474995 h 623923"/>
                <a:gd name="connsiteX37" fmla="*/ 300251 w 447787"/>
                <a:gd name="connsiteY37" fmla="*/ 481819 h 623923"/>
                <a:gd name="connsiteX38" fmla="*/ 446858 w 447787"/>
                <a:gd name="connsiteY38" fmla="*/ 386640 h 623923"/>
                <a:gd name="connsiteX39" fmla="*/ 366926 w 447787"/>
                <a:gd name="connsiteY39" fmla="*/ 610939 h 623923"/>
                <a:gd name="connsiteX40" fmla="*/ 413200 w 447787"/>
                <a:gd name="connsiteY40" fmla="*/ 510855 h 623923"/>
                <a:gd name="connsiteX41" fmla="*/ 373039 w 447787"/>
                <a:gd name="connsiteY41" fmla="*/ 609198 h 623923"/>
                <a:gd name="connsiteX42" fmla="*/ 302170 w 447787"/>
                <a:gd name="connsiteY42" fmla="*/ 621495 h 623923"/>
                <a:gd name="connsiteX43" fmla="*/ 171272 w 447787"/>
                <a:gd name="connsiteY43" fmla="*/ 610939 h 623923"/>
                <a:gd name="connsiteX44" fmla="*/ 27686 w 447787"/>
                <a:gd name="connsiteY44" fmla="*/ 595621 h 623923"/>
                <a:gd name="connsiteX45" fmla="*/ 6824 w 447787"/>
                <a:gd name="connsiteY45" fmla="*/ 543234 h 623923"/>
                <a:gd name="connsiteX0" fmla="*/ 6824 w 455667"/>
                <a:gd name="connsiteY0" fmla="*/ 559598 h 640287"/>
                <a:gd name="connsiteX1" fmla="*/ 3412 w 455667"/>
                <a:gd name="connsiteY1" fmla="*/ 433356 h 640287"/>
                <a:gd name="connsiteX2" fmla="*/ 0 w 455667"/>
                <a:gd name="connsiteY2" fmla="*/ 419708 h 640287"/>
                <a:gd name="connsiteX3" fmla="*/ 3412 w 455667"/>
                <a:gd name="connsiteY3" fmla="*/ 365117 h 640287"/>
                <a:gd name="connsiteX4" fmla="*/ 6824 w 455667"/>
                <a:gd name="connsiteY4" fmla="*/ 348058 h 640287"/>
                <a:gd name="connsiteX5" fmla="*/ 13648 w 455667"/>
                <a:gd name="connsiteY5" fmla="*/ 296879 h 640287"/>
                <a:gd name="connsiteX6" fmla="*/ 23883 w 455667"/>
                <a:gd name="connsiteY6" fmla="*/ 307114 h 640287"/>
                <a:gd name="connsiteX7" fmla="*/ 34119 w 455667"/>
                <a:gd name="connsiteY7" fmla="*/ 344646 h 640287"/>
                <a:gd name="connsiteX8" fmla="*/ 40943 w 455667"/>
                <a:gd name="connsiteY8" fmla="*/ 361705 h 640287"/>
                <a:gd name="connsiteX9" fmla="*/ 51179 w 455667"/>
                <a:gd name="connsiteY9" fmla="*/ 402649 h 640287"/>
                <a:gd name="connsiteX10" fmla="*/ 54591 w 455667"/>
                <a:gd name="connsiteY10" fmla="*/ 412885 h 640287"/>
                <a:gd name="connsiteX11" fmla="*/ 64827 w 455667"/>
                <a:gd name="connsiteY11" fmla="*/ 416296 h 640287"/>
                <a:gd name="connsiteX12" fmla="*/ 61415 w 455667"/>
                <a:gd name="connsiteY12" fmla="*/ 392413 h 640287"/>
                <a:gd name="connsiteX13" fmla="*/ 40943 w 455667"/>
                <a:gd name="connsiteY13" fmla="*/ 361705 h 640287"/>
                <a:gd name="connsiteX14" fmla="*/ 37531 w 455667"/>
                <a:gd name="connsiteY14" fmla="*/ 351470 h 640287"/>
                <a:gd name="connsiteX15" fmla="*/ 54591 w 455667"/>
                <a:gd name="connsiteY15" fmla="*/ 385589 h 640287"/>
                <a:gd name="connsiteX16" fmla="*/ 58003 w 455667"/>
                <a:gd name="connsiteY16" fmla="*/ 395825 h 640287"/>
                <a:gd name="connsiteX17" fmla="*/ 75063 w 455667"/>
                <a:gd name="connsiteY17" fmla="*/ 419708 h 640287"/>
                <a:gd name="connsiteX18" fmla="*/ 85298 w 455667"/>
                <a:gd name="connsiteY18" fmla="*/ 429944 h 640287"/>
                <a:gd name="connsiteX19" fmla="*/ 95534 w 455667"/>
                <a:gd name="connsiteY19" fmla="*/ 443592 h 640287"/>
                <a:gd name="connsiteX20" fmla="*/ 112594 w 455667"/>
                <a:gd name="connsiteY20" fmla="*/ 464064 h 640287"/>
                <a:gd name="connsiteX21" fmla="*/ 122830 w 455667"/>
                <a:gd name="connsiteY21" fmla="*/ 487947 h 640287"/>
                <a:gd name="connsiteX22" fmla="*/ 136477 w 455667"/>
                <a:gd name="connsiteY22" fmla="*/ 508419 h 640287"/>
                <a:gd name="connsiteX23" fmla="*/ 208128 w 455667"/>
                <a:gd name="connsiteY23" fmla="*/ 518655 h 640287"/>
                <a:gd name="connsiteX24" fmla="*/ 194480 w 455667"/>
                <a:gd name="connsiteY24" fmla="*/ 525479 h 640287"/>
                <a:gd name="connsiteX25" fmla="*/ 177421 w 455667"/>
                <a:gd name="connsiteY25" fmla="*/ 522067 h 640287"/>
                <a:gd name="connsiteX26" fmla="*/ 146713 w 455667"/>
                <a:gd name="connsiteY26" fmla="*/ 515243 h 640287"/>
                <a:gd name="connsiteX27" fmla="*/ 160361 w 455667"/>
                <a:gd name="connsiteY27" fmla="*/ 518655 h 640287"/>
                <a:gd name="connsiteX28" fmla="*/ 170597 w 455667"/>
                <a:gd name="connsiteY28" fmla="*/ 522067 h 640287"/>
                <a:gd name="connsiteX29" fmla="*/ 201304 w 455667"/>
                <a:gd name="connsiteY29" fmla="*/ 528891 h 640287"/>
                <a:gd name="connsiteX30" fmla="*/ 218364 w 455667"/>
                <a:gd name="connsiteY30" fmla="*/ 535714 h 640287"/>
                <a:gd name="connsiteX31" fmla="*/ 228600 w 455667"/>
                <a:gd name="connsiteY31" fmla="*/ 539126 h 640287"/>
                <a:gd name="connsiteX32" fmla="*/ 249071 w 455667"/>
                <a:gd name="connsiteY32" fmla="*/ 525479 h 640287"/>
                <a:gd name="connsiteX33" fmla="*/ 290015 w 455667"/>
                <a:gd name="connsiteY33" fmla="*/ 494771 h 640287"/>
                <a:gd name="connsiteX34" fmla="*/ 303663 w 455667"/>
                <a:gd name="connsiteY34" fmla="*/ 474299 h 640287"/>
                <a:gd name="connsiteX35" fmla="*/ 421374 w 455667"/>
                <a:gd name="connsiteY35" fmla="*/ 16389 h 640287"/>
                <a:gd name="connsiteX36" fmla="*/ 290015 w 455667"/>
                <a:gd name="connsiteY36" fmla="*/ 491359 h 640287"/>
                <a:gd name="connsiteX37" fmla="*/ 435982 w 455667"/>
                <a:gd name="connsiteY37" fmla="*/ 502 h 640287"/>
                <a:gd name="connsiteX38" fmla="*/ 446858 w 455667"/>
                <a:gd name="connsiteY38" fmla="*/ 403004 h 640287"/>
                <a:gd name="connsiteX39" fmla="*/ 366926 w 455667"/>
                <a:gd name="connsiteY39" fmla="*/ 627303 h 640287"/>
                <a:gd name="connsiteX40" fmla="*/ 413200 w 455667"/>
                <a:gd name="connsiteY40" fmla="*/ 527219 h 640287"/>
                <a:gd name="connsiteX41" fmla="*/ 373039 w 455667"/>
                <a:gd name="connsiteY41" fmla="*/ 625562 h 640287"/>
                <a:gd name="connsiteX42" fmla="*/ 302170 w 455667"/>
                <a:gd name="connsiteY42" fmla="*/ 637859 h 640287"/>
                <a:gd name="connsiteX43" fmla="*/ 171272 w 455667"/>
                <a:gd name="connsiteY43" fmla="*/ 627303 h 640287"/>
                <a:gd name="connsiteX44" fmla="*/ 27686 w 455667"/>
                <a:gd name="connsiteY44" fmla="*/ 611985 h 640287"/>
                <a:gd name="connsiteX45" fmla="*/ 6824 w 455667"/>
                <a:gd name="connsiteY45" fmla="*/ 559598 h 640287"/>
                <a:gd name="connsiteX0" fmla="*/ 6824 w 455667"/>
                <a:gd name="connsiteY0" fmla="*/ 559598 h 640287"/>
                <a:gd name="connsiteX1" fmla="*/ 3412 w 455667"/>
                <a:gd name="connsiteY1" fmla="*/ 433356 h 640287"/>
                <a:gd name="connsiteX2" fmla="*/ 0 w 455667"/>
                <a:gd name="connsiteY2" fmla="*/ 419708 h 640287"/>
                <a:gd name="connsiteX3" fmla="*/ 3412 w 455667"/>
                <a:gd name="connsiteY3" fmla="*/ 365117 h 640287"/>
                <a:gd name="connsiteX4" fmla="*/ 6824 w 455667"/>
                <a:gd name="connsiteY4" fmla="*/ 348058 h 640287"/>
                <a:gd name="connsiteX5" fmla="*/ 13648 w 455667"/>
                <a:gd name="connsiteY5" fmla="*/ 296879 h 640287"/>
                <a:gd name="connsiteX6" fmla="*/ 2451 w 455667"/>
                <a:gd name="connsiteY6" fmla="*/ 302352 h 640287"/>
                <a:gd name="connsiteX7" fmla="*/ 34119 w 455667"/>
                <a:gd name="connsiteY7" fmla="*/ 344646 h 640287"/>
                <a:gd name="connsiteX8" fmla="*/ 40943 w 455667"/>
                <a:gd name="connsiteY8" fmla="*/ 361705 h 640287"/>
                <a:gd name="connsiteX9" fmla="*/ 51179 w 455667"/>
                <a:gd name="connsiteY9" fmla="*/ 402649 h 640287"/>
                <a:gd name="connsiteX10" fmla="*/ 54591 w 455667"/>
                <a:gd name="connsiteY10" fmla="*/ 412885 h 640287"/>
                <a:gd name="connsiteX11" fmla="*/ 64827 w 455667"/>
                <a:gd name="connsiteY11" fmla="*/ 416296 h 640287"/>
                <a:gd name="connsiteX12" fmla="*/ 61415 w 455667"/>
                <a:gd name="connsiteY12" fmla="*/ 392413 h 640287"/>
                <a:gd name="connsiteX13" fmla="*/ 40943 w 455667"/>
                <a:gd name="connsiteY13" fmla="*/ 361705 h 640287"/>
                <a:gd name="connsiteX14" fmla="*/ 37531 w 455667"/>
                <a:gd name="connsiteY14" fmla="*/ 351470 h 640287"/>
                <a:gd name="connsiteX15" fmla="*/ 54591 w 455667"/>
                <a:gd name="connsiteY15" fmla="*/ 385589 h 640287"/>
                <a:gd name="connsiteX16" fmla="*/ 58003 w 455667"/>
                <a:gd name="connsiteY16" fmla="*/ 395825 h 640287"/>
                <a:gd name="connsiteX17" fmla="*/ 75063 w 455667"/>
                <a:gd name="connsiteY17" fmla="*/ 419708 h 640287"/>
                <a:gd name="connsiteX18" fmla="*/ 85298 w 455667"/>
                <a:gd name="connsiteY18" fmla="*/ 429944 h 640287"/>
                <a:gd name="connsiteX19" fmla="*/ 95534 w 455667"/>
                <a:gd name="connsiteY19" fmla="*/ 443592 h 640287"/>
                <a:gd name="connsiteX20" fmla="*/ 112594 w 455667"/>
                <a:gd name="connsiteY20" fmla="*/ 464064 h 640287"/>
                <a:gd name="connsiteX21" fmla="*/ 122830 w 455667"/>
                <a:gd name="connsiteY21" fmla="*/ 487947 h 640287"/>
                <a:gd name="connsiteX22" fmla="*/ 136477 w 455667"/>
                <a:gd name="connsiteY22" fmla="*/ 508419 h 640287"/>
                <a:gd name="connsiteX23" fmla="*/ 208128 w 455667"/>
                <a:gd name="connsiteY23" fmla="*/ 518655 h 640287"/>
                <a:gd name="connsiteX24" fmla="*/ 194480 w 455667"/>
                <a:gd name="connsiteY24" fmla="*/ 525479 h 640287"/>
                <a:gd name="connsiteX25" fmla="*/ 177421 w 455667"/>
                <a:gd name="connsiteY25" fmla="*/ 522067 h 640287"/>
                <a:gd name="connsiteX26" fmla="*/ 146713 w 455667"/>
                <a:gd name="connsiteY26" fmla="*/ 515243 h 640287"/>
                <a:gd name="connsiteX27" fmla="*/ 160361 w 455667"/>
                <a:gd name="connsiteY27" fmla="*/ 518655 h 640287"/>
                <a:gd name="connsiteX28" fmla="*/ 170597 w 455667"/>
                <a:gd name="connsiteY28" fmla="*/ 522067 h 640287"/>
                <a:gd name="connsiteX29" fmla="*/ 201304 w 455667"/>
                <a:gd name="connsiteY29" fmla="*/ 528891 h 640287"/>
                <a:gd name="connsiteX30" fmla="*/ 218364 w 455667"/>
                <a:gd name="connsiteY30" fmla="*/ 535714 h 640287"/>
                <a:gd name="connsiteX31" fmla="*/ 228600 w 455667"/>
                <a:gd name="connsiteY31" fmla="*/ 539126 h 640287"/>
                <a:gd name="connsiteX32" fmla="*/ 249071 w 455667"/>
                <a:gd name="connsiteY32" fmla="*/ 525479 h 640287"/>
                <a:gd name="connsiteX33" fmla="*/ 290015 w 455667"/>
                <a:gd name="connsiteY33" fmla="*/ 494771 h 640287"/>
                <a:gd name="connsiteX34" fmla="*/ 303663 w 455667"/>
                <a:gd name="connsiteY34" fmla="*/ 474299 h 640287"/>
                <a:gd name="connsiteX35" fmla="*/ 421374 w 455667"/>
                <a:gd name="connsiteY35" fmla="*/ 16389 h 640287"/>
                <a:gd name="connsiteX36" fmla="*/ 290015 w 455667"/>
                <a:gd name="connsiteY36" fmla="*/ 491359 h 640287"/>
                <a:gd name="connsiteX37" fmla="*/ 435982 w 455667"/>
                <a:gd name="connsiteY37" fmla="*/ 502 h 640287"/>
                <a:gd name="connsiteX38" fmla="*/ 446858 w 455667"/>
                <a:gd name="connsiteY38" fmla="*/ 403004 h 640287"/>
                <a:gd name="connsiteX39" fmla="*/ 366926 w 455667"/>
                <a:gd name="connsiteY39" fmla="*/ 627303 h 640287"/>
                <a:gd name="connsiteX40" fmla="*/ 413200 w 455667"/>
                <a:gd name="connsiteY40" fmla="*/ 527219 h 640287"/>
                <a:gd name="connsiteX41" fmla="*/ 373039 w 455667"/>
                <a:gd name="connsiteY41" fmla="*/ 625562 h 640287"/>
                <a:gd name="connsiteX42" fmla="*/ 302170 w 455667"/>
                <a:gd name="connsiteY42" fmla="*/ 637859 h 640287"/>
                <a:gd name="connsiteX43" fmla="*/ 171272 w 455667"/>
                <a:gd name="connsiteY43" fmla="*/ 627303 h 640287"/>
                <a:gd name="connsiteX44" fmla="*/ 27686 w 455667"/>
                <a:gd name="connsiteY44" fmla="*/ 611985 h 640287"/>
                <a:gd name="connsiteX45" fmla="*/ 6824 w 455667"/>
                <a:gd name="connsiteY45" fmla="*/ 559598 h 640287"/>
                <a:gd name="connsiteX0" fmla="*/ 6824 w 489406"/>
                <a:gd name="connsiteY0" fmla="*/ 559598 h 640287"/>
                <a:gd name="connsiteX1" fmla="*/ 3412 w 489406"/>
                <a:gd name="connsiteY1" fmla="*/ 433356 h 640287"/>
                <a:gd name="connsiteX2" fmla="*/ 0 w 489406"/>
                <a:gd name="connsiteY2" fmla="*/ 419708 h 640287"/>
                <a:gd name="connsiteX3" fmla="*/ 3412 w 489406"/>
                <a:gd name="connsiteY3" fmla="*/ 365117 h 640287"/>
                <a:gd name="connsiteX4" fmla="*/ 6824 w 489406"/>
                <a:gd name="connsiteY4" fmla="*/ 348058 h 640287"/>
                <a:gd name="connsiteX5" fmla="*/ 13648 w 489406"/>
                <a:gd name="connsiteY5" fmla="*/ 296879 h 640287"/>
                <a:gd name="connsiteX6" fmla="*/ 2451 w 489406"/>
                <a:gd name="connsiteY6" fmla="*/ 302352 h 640287"/>
                <a:gd name="connsiteX7" fmla="*/ 34119 w 489406"/>
                <a:gd name="connsiteY7" fmla="*/ 344646 h 640287"/>
                <a:gd name="connsiteX8" fmla="*/ 40943 w 489406"/>
                <a:gd name="connsiteY8" fmla="*/ 361705 h 640287"/>
                <a:gd name="connsiteX9" fmla="*/ 51179 w 489406"/>
                <a:gd name="connsiteY9" fmla="*/ 402649 h 640287"/>
                <a:gd name="connsiteX10" fmla="*/ 54591 w 489406"/>
                <a:gd name="connsiteY10" fmla="*/ 412885 h 640287"/>
                <a:gd name="connsiteX11" fmla="*/ 64827 w 489406"/>
                <a:gd name="connsiteY11" fmla="*/ 416296 h 640287"/>
                <a:gd name="connsiteX12" fmla="*/ 61415 w 489406"/>
                <a:gd name="connsiteY12" fmla="*/ 392413 h 640287"/>
                <a:gd name="connsiteX13" fmla="*/ 40943 w 489406"/>
                <a:gd name="connsiteY13" fmla="*/ 361705 h 640287"/>
                <a:gd name="connsiteX14" fmla="*/ 37531 w 489406"/>
                <a:gd name="connsiteY14" fmla="*/ 351470 h 640287"/>
                <a:gd name="connsiteX15" fmla="*/ 54591 w 489406"/>
                <a:gd name="connsiteY15" fmla="*/ 385589 h 640287"/>
                <a:gd name="connsiteX16" fmla="*/ 58003 w 489406"/>
                <a:gd name="connsiteY16" fmla="*/ 395825 h 640287"/>
                <a:gd name="connsiteX17" fmla="*/ 75063 w 489406"/>
                <a:gd name="connsiteY17" fmla="*/ 419708 h 640287"/>
                <a:gd name="connsiteX18" fmla="*/ 85298 w 489406"/>
                <a:gd name="connsiteY18" fmla="*/ 429944 h 640287"/>
                <a:gd name="connsiteX19" fmla="*/ 95534 w 489406"/>
                <a:gd name="connsiteY19" fmla="*/ 443592 h 640287"/>
                <a:gd name="connsiteX20" fmla="*/ 112594 w 489406"/>
                <a:gd name="connsiteY20" fmla="*/ 464064 h 640287"/>
                <a:gd name="connsiteX21" fmla="*/ 122830 w 489406"/>
                <a:gd name="connsiteY21" fmla="*/ 487947 h 640287"/>
                <a:gd name="connsiteX22" fmla="*/ 136477 w 489406"/>
                <a:gd name="connsiteY22" fmla="*/ 508419 h 640287"/>
                <a:gd name="connsiteX23" fmla="*/ 208128 w 489406"/>
                <a:gd name="connsiteY23" fmla="*/ 518655 h 640287"/>
                <a:gd name="connsiteX24" fmla="*/ 194480 w 489406"/>
                <a:gd name="connsiteY24" fmla="*/ 525479 h 640287"/>
                <a:gd name="connsiteX25" fmla="*/ 177421 w 489406"/>
                <a:gd name="connsiteY25" fmla="*/ 522067 h 640287"/>
                <a:gd name="connsiteX26" fmla="*/ 146713 w 489406"/>
                <a:gd name="connsiteY26" fmla="*/ 515243 h 640287"/>
                <a:gd name="connsiteX27" fmla="*/ 160361 w 489406"/>
                <a:gd name="connsiteY27" fmla="*/ 518655 h 640287"/>
                <a:gd name="connsiteX28" fmla="*/ 170597 w 489406"/>
                <a:gd name="connsiteY28" fmla="*/ 522067 h 640287"/>
                <a:gd name="connsiteX29" fmla="*/ 201304 w 489406"/>
                <a:gd name="connsiteY29" fmla="*/ 528891 h 640287"/>
                <a:gd name="connsiteX30" fmla="*/ 218364 w 489406"/>
                <a:gd name="connsiteY30" fmla="*/ 535714 h 640287"/>
                <a:gd name="connsiteX31" fmla="*/ 228600 w 489406"/>
                <a:gd name="connsiteY31" fmla="*/ 539126 h 640287"/>
                <a:gd name="connsiteX32" fmla="*/ 249071 w 489406"/>
                <a:gd name="connsiteY32" fmla="*/ 525479 h 640287"/>
                <a:gd name="connsiteX33" fmla="*/ 290015 w 489406"/>
                <a:gd name="connsiteY33" fmla="*/ 494771 h 640287"/>
                <a:gd name="connsiteX34" fmla="*/ 303663 w 489406"/>
                <a:gd name="connsiteY34" fmla="*/ 474299 h 640287"/>
                <a:gd name="connsiteX35" fmla="*/ 421374 w 489406"/>
                <a:gd name="connsiteY35" fmla="*/ 16389 h 640287"/>
                <a:gd name="connsiteX36" fmla="*/ 290015 w 489406"/>
                <a:gd name="connsiteY36" fmla="*/ 491359 h 640287"/>
                <a:gd name="connsiteX37" fmla="*/ 435982 w 489406"/>
                <a:gd name="connsiteY37" fmla="*/ 502 h 640287"/>
                <a:gd name="connsiteX38" fmla="*/ 446858 w 489406"/>
                <a:gd name="connsiteY38" fmla="*/ 403004 h 640287"/>
                <a:gd name="connsiteX39" fmla="*/ 366926 w 489406"/>
                <a:gd name="connsiteY39" fmla="*/ 627303 h 640287"/>
                <a:gd name="connsiteX40" fmla="*/ 489400 w 489406"/>
                <a:gd name="connsiteY40" fmla="*/ 560557 h 640287"/>
                <a:gd name="connsiteX41" fmla="*/ 373039 w 489406"/>
                <a:gd name="connsiteY41" fmla="*/ 625562 h 640287"/>
                <a:gd name="connsiteX42" fmla="*/ 302170 w 489406"/>
                <a:gd name="connsiteY42" fmla="*/ 637859 h 640287"/>
                <a:gd name="connsiteX43" fmla="*/ 171272 w 489406"/>
                <a:gd name="connsiteY43" fmla="*/ 627303 h 640287"/>
                <a:gd name="connsiteX44" fmla="*/ 27686 w 489406"/>
                <a:gd name="connsiteY44" fmla="*/ 611985 h 640287"/>
                <a:gd name="connsiteX45" fmla="*/ 6824 w 489406"/>
                <a:gd name="connsiteY45" fmla="*/ 559598 h 640287"/>
                <a:gd name="connsiteX0" fmla="*/ 6824 w 542248"/>
                <a:gd name="connsiteY0" fmla="*/ 559598 h 646477"/>
                <a:gd name="connsiteX1" fmla="*/ 3412 w 542248"/>
                <a:gd name="connsiteY1" fmla="*/ 433356 h 646477"/>
                <a:gd name="connsiteX2" fmla="*/ 0 w 542248"/>
                <a:gd name="connsiteY2" fmla="*/ 419708 h 646477"/>
                <a:gd name="connsiteX3" fmla="*/ 3412 w 542248"/>
                <a:gd name="connsiteY3" fmla="*/ 365117 h 646477"/>
                <a:gd name="connsiteX4" fmla="*/ 6824 w 542248"/>
                <a:gd name="connsiteY4" fmla="*/ 348058 h 646477"/>
                <a:gd name="connsiteX5" fmla="*/ 13648 w 542248"/>
                <a:gd name="connsiteY5" fmla="*/ 296879 h 646477"/>
                <a:gd name="connsiteX6" fmla="*/ 2451 w 542248"/>
                <a:gd name="connsiteY6" fmla="*/ 302352 h 646477"/>
                <a:gd name="connsiteX7" fmla="*/ 34119 w 542248"/>
                <a:gd name="connsiteY7" fmla="*/ 344646 h 646477"/>
                <a:gd name="connsiteX8" fmla="*/ 40943 w 542248"/>
                <a:gd name="connsiteY8" fmla="*/ 361705 h 646477"/>
                <a:gd name="connsiteX9" fmla="*/ 51179 w 542248"/>
                <a:gd name="connsiteY9" fmla="*/ 402649 h 646477"/>
                <a:gd name="connsiteX10" fmla="*/ 54591 w 542248"/>
                <a:gd name="connsiteY10" fmla="*/ 412885 h 646477"/>
                <a:gd name="connsiteX11" fmla="*/ 64827 w 542248"/>
                <a:gd name="connsiteY11" fmla="*/ 416296 h 646477"/>
                <a:gd name="connsiteX12" fmla="*/ 61415 w 542248"/>
                <a:gd name="connsiteY12" fmla="*/ 392413 h 646477"/>
                <a:gd name="connsiteX13" fmla="*/ 40943 w 542248"/>
                <a:gd name="connsiteY13" fmla="*/ 361705 h 646477"/>
                <a:gd name="connsiteX14" fmla="*/ 37531 w 542248"/>
                <a:gd name="connsiteY14" fmla="*/ 351470 h 646477"/>
                <a:gd name="connsiteX15" fmla="*/ 54591 w 542248"/>
                <a:gd name="connsiteY15" fmla="*/ 385589 h 646477"/>
                <a:gd name="connsiteX16" fmla="*/ 58003 w 542248"/>
                <a:gd name="connsiteY16" fmla="*/ 395825 h 646477"/>
                <a:gd name="connsiteX17" fmla="*/ 75063 w 542248"/>
                <a:gd name="connsiteY17" fmla="*/ 419708 h 646477"/>
                <a:gd name="connsiteX18" fmla="*/ 85298 w 542248"/>
                <a:gd name="connsiteY18" fmla="*/ 429944 h 646477"/>
                <a:gd name="connsiteX19" fmla="*/ 95534 w 542248"/>
                <a:gd name="connsiteY19" fmla="*/ 443592 h 646477"/>
                <a:gd name="connsiteX20" fmla="*/ 112594 w 542248"/>
                <a:gd name="connsiteY20" fmla="*/ 464064 h 646477"/>
                <a:gd name="connsiteX21" fmla="*/ 122830 w 542248"/>
                <a:gd name="connsiteY21" fmla="*/ 487947 h 646477"/>
                <a:gd name="connsiteX22" fmla="*/ 136477 w 542248"/>
                <a:gd name="connsiteY22" fmla="*/ 508419 h 646477"/>
                <a:gd name="connsiteX23" fmla="*/ 208128 w 542248"/>
                <a:gd name="connsiteY23" fmla="*/ 518655 h 646477"/>
                <a:gd name="connsiteX24" fmla="*/ 194480 w 542248"/>
                <a:gd name="connsiteY24" fmla="*/ 525479 h 646477"/>
                <a:gd name="connsiteX25" fmla="*/ 177421 w 542248"/>
                <a:gd name="connsiteY25" fmla="*/ 522067 h 646477"/>
                <a:gd name="connsiteX26" fmla="*/ 146713 w 542248"/>
                <a:gd name="connsiteY26" fmla="*/ 515243 h 646477"/>
                <a:gd name="connsiteX27" fmla="*/ 160361 w 542248"/>
                <a:gd name="connsiteY27" fmla="*/ 518655 h 646477"/>
                <a:gd name="connsiteX28" fmla="*/ 170597 w 542248"/>
                <a:gd name="connsiteY28" fmla="*/ 522067 h 646477"/>
                <a:gd name="connsiteX29" fmla="*/ 201304 w 542248"/>
                <a:gd name="connsiteY29" fmla="*/ 528891 h 646477"/>
                <a:gd name="connsiteX30" fmla="*/ 218364 w 542248"/>
                <a:gd name="connsiteY30" fmla="*/ 535714 h 646477"/>
                <a:gd name="connsiteX31" fmla="*/ 228600 w 542248"/>
                <a:gd name="connsiteY31" fmla="*/ 539126 h 646477"/>
                <a:gd name="connsiteX32" fmla="*/ 249071 w 542248"/>
                <a:gd name="connsiteY32" fmla="*/ 525479 h 646477"/>
                <a:gd name="connsiteX33" fmla="*/ 290015 w 542248"/>
                <a:gd name="connsiteY33" fmla="*/ 494771 h 646477"/>
                <a:gd name="connsiteX34" fmla="*/ 303663 w 542248"/>
                <a:gd name="connsiteY34" fmla="*/ 474299 h 646477"/>
                <a:gd name="connsiteX35" fmla="*/ 421374 w 542248"/>
                <a:gd name="connsiteY35" fmla="*/ 16389 h 646477"/>
                <a:gd name="connsiteX36" fmla="*/ 290015 w 542248"/>
                <a:gd name="connsiteY36" fmla="*/ 491359 h 646477"/>
                <a:gd name="connsiteX37" fmla="*/ 435982 w 542248"/>
                <a:gd name="connsiteY37" fmla="*/ 502 h 646477"/>
                <a:gd name="connsiteX38" fmla="*/ 446858 w 542248"/>
                <a:gd name="connsiteY38" fmla="*/ 403004 h 646477"/>
                <a:gd name="connsiteX39" fmla="*/ 366926 w 542248"/>
                <a:gd name="connsiteY39" fmla="*/ 627303 h 646477"/>
                <a:gd name="connsiteX40" fmla="*/ 489400 w 542248"/>
                <a:gd name="connsiteY40" fmla="*/ 560557 h 646477"/>
                <a:gd name="connsiteX41" fmla="*/ 542108 w 542248"/>
                <a:gd name="connsiteY41" fmla="*/ 635087 h 646477"/>
                <a:gd name="connsiteX42" fmla="*/ 302170 w 542248"/>
                <a:gd name="connsiteY42" fmla="*/ 637859 h 646477"/>
                <a:gd name="connsiteX43" fmla="*/ 171272 w 542248"/>
                <a:gd name="connsiteY43" fmla="*/ 627303 h 646477"/>
                <a:gd name="connsiteX44" fmla="*/ 27686 w 542248"/>
                <a:gd name="connsiteY44" fmla="*/ 611985 h 646477"/>
                <a:gd name="connsiteX45" fmla="*/ 6824 w 542248"/>
                <a:gd name="connsiteY45" fmla="*/ 559598 h 646477"/>
                <a:gd name="connsiteX0" fmla="*/ 6824 w 542178"/>
                <a:gd name="connsiteY0" fmla="*/ 559562 h 646441"/>
                <a:gd name="connsiteX1" fmla="*/ 3412 w 542178"/>
                <a:gd name="connsiteY1" fmla="*/ 433320 h 646441"/>
                <a:gd name="connsiteX2" fmla="*/ 0 w 542178"/>
                <a:gd name="connsiteY2" fmla="*/ 419672 h 646441"/>
                <a:gd name="connsiteX3" fmla="*/ 3412 w 542178"/>
                <a:gd name="connsiteY3" fmla="*/ 365081 h 646441"/>
                <a:gd name="connsiteX4" fmla="*/ 6824 w 542178"/>
                <a:gd name="connsiteY4" fmla="*/ 348022 h 646441"/>
                <a:gd name="connsiteX5" fmla="*/ 13648 w 542178"/>
                <a:gd name="connsiteY5" fmla="*/ 296843 h 646441"/>
                <a:gd name="connsiteX6" fmla="*/ 2451 w 542178"/>
                <a:gd name="connsiteY6" fmla="*/ 302316 h 646441"/>
                <a:gd name="connsiteX7" fmla="*/ 34119 w 542178"/>
                <a:gd name="connsiteY7" fmla="*/ 344610 h 646441"/>
                <a:gd name="connsiteX8" fmla="*/ 40943 w 542178"/>
                <a:gd name="connsiteY8" fmla="*/ 361669 h 646441"/>
                <a:gd name="connsiteX9" fmla="*/ 51179 w 542178"/>
                <a:gd name="connsiteY9" fmla="*/ 402613 h 646441"/>
                <a:gd name="connsiteX10" fmla="*/ 54591 w 542178"/>
                <a:gd name="connsiteY10" fmla="*/ 412849 h 646441"/>
                <a:gd name="connsiteX11" fmla="*/ 64827 w 542178"/>
                <a:gd name="connsiteY11" fmla="*/ 416260 h 646441"/>
                <a:gd name="connsiteX12" fmla="*/ 61415 w 542178"/>
                <a:gd name="connsiteY12" fmla="*/ 392377 h 646441"/>
                <a:gd name="connsiteX13" fmla="*/ 40943 w 542178"/>
                <a:gd name="connsiteY13" fmla="*/ 361669 h 646441"/>
                <a:gd name="connsiteX14" fmla="*/ 37531 w 542178"/>
                <a:gd name="connsiteY14" fmla="*/ 351434 h 646441"/>
                <a:gd name="connsiteX15" fmla="*/ 54591 w 542178"/>
                <a:gd name="connsiteY15" fmla="*/ 385553 h 646441"/>
                <a:gd name="connsiteX16" fmla="*/ 58003 w 542178"/>
                <a:gd name="connsiteY16" fmla="*/ 395789 h 646441"/>
                <a:gd name="connsiteX17" fmla="*/ 75063 w 542178"/>
                <a:gd name="connsiteY17" fmla="*/ 419672 h 646441"/>
                <a:gd name="connsiteX18" fmla="*/ 85298 w 542178"/>
                <a:gd name="connsiteY18" fmla="*/ 429908 h 646441"/>
                <a:gd name="connsiteX19" fmla="*/ 95534 w 542178"/>
                <a:gd name="connsiteY19" fmla="*/ 443556 h 646441"/>
                <a:gd name="connsiteX20" fmla="*/ 112594 w 542178"/>
                <a:gd name="connsiteY20" fmla="*/ 464028 h 646441"/>
                <a:gd name="connsiteX21" fmla="*/ 122830 w 542178"/>
                <a:gd name="connsiteY21" fmla="*/ 487911 h 646441"/>
                <a:gd name="connsiteX22" fmla="*/ 136477 w 542178"/>
                <a:gd name="connsiteY22" fmla="*/ 508383 h 646441"/>
                <a:gd name="connsiteX23" fmla="*/ 208128 w 542178"/>
                <a:gd name="connsiteY23" fmla="*/ 518619 h 646441"/>
                <a:gd name="connsiteX24" fmla="*/ 194480 w 542178"/>
                <a:gd name="connsiteY24" fmla="*/ 525443 h 646441"/>
                <a:gd name="connsiteX25" fmla="*/ 177421 w 542178"/>
                <a:gd name="connsiteY25" fmla="*/ 522031 h 646441"/>
                <a:gd name="connsiteX26" fmla="*/ 146713 w 542178"/>
                <a:gd name="connsiteY26" fmla="*/ 515207 h 646441"/>
                <a:gd name="connsiteX27" fmla="*/ 160361 w 542178"/>
                <a:gd name="connsiteY27" fmla="*/ 518619 h 646441"/>
                <a:gd name="connsiteX28" fmla="*/ 170597 w 542178"/>
                <a:gd name="connsiteY28" fmla="*/ 522031 h 646441"/>
                <a:gd name="connsiteX29" fmla="*/ 201304 w 542178"/>
                <a:gd name="connsiteY29" fmla="*/ 528855 h 646441"/>
                <a:gd name="connsiteX30" fmla="*/ 218364 w 542178"/>
                <a:gd name="connsiteY30" fmla="*/ 535678 h 646441"/>
                <a:gd name="connsiteX31" fmla="*/ 228600 w 542178"/>
                <a:gd name="connsiteY31" fmla="*/ 539090 h 646441"/>
                <a:gd name="connsiteX32" fmla="*/ 249071 w 542178"/>
                <a:gd name="connsiteY32" fmla="*/ 525443 h 646441"/>
                <a:gd name="connsiteX33" fmla="*/ 290015 w 542178"/>
                <a:gd name="connsiteY33" fmla="*/ 494735 h 646441"/>
                <a:gd name="connsiteX34" fmla="*/ 303663 w 542178"/>
                <a:gd name="connsiteY34" fmla="*/ 474263 h 646441"/>
                <a:gd name="connsiteX35" fmla="*/ 421374 w 542178"/>
                <a:gd name="connsiteY35" fmla="*/ 16353 h 646441"/>
                <a:gd name="connsiteX36" fmla="*/ 290015 w 542178"/>
                <a:gd name="connsiteY36" fmla="*/ 491323 h 646441"/>
                <a:gd name="connsiteX37" fmla="*/ 435982 w 542178"/>
                <a:gd name="connsiteY37" fmla="*/ 466 h 646441"/>
                <a:gd name="connsiteX38" fmla="*/ 446858 w 542178"/>
                <a:gd name="connsiteY38" fmla="*/ 402968 h 646441"/>
                <a:gd name="connsiteX39" fmla="*/ 531232 w 542178"/>
                <a:gd name="connsiteY39" fmla="*/ 470104 h 646441"/>
                <a:gd name="connsiteX40" fmla="*/ 489400 w 542178"/>
                <a:gd name="connsiteY40" fmla="*/ 560521 h 646441"/>
                <a:gd name="connsiteX41" fmla="*/ 542108 w 542178"/>
                <a:gd name="connsiteY41" fmla="*/ 635051 h 646441"/>
                <a:gd name="connsiteX42" fmla="*/ 302170 w 542178"/>
                <a:gd name="connsiteY42" fmla="*/ 637823 h 646441"/>
                <a:gd name="connsiteX43" fmla="*/ 171272 w 542178"/>
                <a:gd name="connsiteY43" fmla="*/ 627267 h 646441"/>
                <a:gd name="connsiteX44" fmla="*/ 27686 w 542178"/>
                <a:gd name="connsiteY44" fmla="*/ 611949 h 646441"/>
                <a:gd name="connsiteX45" fmla="*/ 6824 w 542178"/>
                <a:gd name="connsiteY45" fmla="*/ 559562 h 646441"/>
                <a:gd name="connsiteX0" fmla="*/ 6824 w 862232"/>
                <a:gd name="connsiteY0" fmla="*/ 559545 h 646424"/>
                <a:gd name="connsiteX1" fmla="*/ 3412 w 862232"/>
                <a:gd name="connsiteY1" fmla="*/ 433303 h 646424"/>
                <a:gd name="connsiteX2" fmla="*/ 0 w 862232"/>
                <a:gd name="connsiteY2" fmla="*/ 419655 h 646424"/>
                <a:gd name="connsiteX3" fmla="*/ 3412 w 862232"/>
                <a:gd name="connsiteY3" fmla="*/ 365064 h 646424"/>
                <a:gd name="connsiteX4" fmla="*/ 6824 w 862232"/>
                <a:gd name="connsiteY4" fmla="*/ 348005 h 646424"/>
                <a:gd name="connsiteX5" fmla="*/ 13648 w 862232"/>
                <a:gd name="connsiteY5" fmla="*/ 296826 h 646424"/>
                <a:gd name="connsiteX6" fmla="*/ 2451 w 862232"/>
                <a:gd name="connsiteY6" fmla="*/ 302299 h 646424"/>
                <a:gd name="connsiteX7" fmla="*/ 34119 w 862232"/>
                <a:gd name="connsiteY7" fmla="*/ 344593 h 646424"/>
                <a:gd name="connsiteX8" fmla="*/ 40943 w 862232"/>
                <a:gd name="connsiteY8" fmla="*/ 361652 h 646424"/>
                <a:gd name="connsiteX9" fmla="*/ 51179 w 862232"/>
                <a:gd name="connsiteY9" fmla="*/ 402596 h 646424"/>
                <a:gd name="connsiteX10" fmla="*/ 54591 w 862232"/>
                <a:gd name="connsiteY10" fmla="*/ 412832 h 646424"/>
                <a:gd name="connsiteX11" fmla="*/ 64827 w 862232"/>
                <a:gd name="connsiteY11" fmla="*/ 416243 h 646424"/>
                <a:gd name="connsiteX12" fmla="*/ 61415 w 862232"/>
                <a:gd name="connsiteY12" fmla="*/ 392360 h 646424"/>
                <a:gd name="connsiteX13" fmla="*/ 40943 w 862232"/>
                <a:gd name="connsiteY13" fmla="*/ 361652 h 646424"/>
                <a:gd name="connsiteX14" fmla="*/ 37531 w 862232"/>
                <a:gd name="connsiteY14" fmla="*/ 351417 h 646424"/>
                <a:gd name="connsiteX15" fmla="*/ 54591 w 862232"/>
                <a:gd name="connsiteY15" fmla="*/ 385536 h 646424"/>
                <a:gd name="connsiteX16" fmla="*/ 58003 w 862232"/>
                <a:gd name="connsiteY16" fmla="*/ 395772 h 646424"/>
                <a:gd name="connsiteX17" fmla="*/ 75063 w 862232"/>
                <a:gd name="connsiteY17" fmla="*/ 419655 h 646424"/>
                <a:gd name="connsiteX18" fmla="*/ 85298 w 862232"/>
                <a:gd name="connsiteY18" fmla="*/ 429891 h 646424"/>
                <a:gd name="connsiteX19" fmla="*/ 95534 w 862232"/>
                <a:gd name="connsiteY19" fmla="*/ 443539 h 646424"/>
                <a:gd name="connsiteX20" fmla="*/ 112594 w 862232"/>
                <a:gd name="connsiteY20" fmla="*/ 464011 h 646424"/>
                <a:gd name="connsiteX21" fmla="*/ 122830 w 862232"/>
                <a:gd name="connsiteY21" fmla="*/ 487894 h 646424"/>
                <a:gd name="connsiteX22" fmla="*/ 136477 w 862232"/>
                <a:gd name="connsiteY22" fmla="*/ 508366 h 646424"/>
                <a:gd name="connsiteX23" fmla="*/ 208128 w 862232"/>
                <a:gd name="connsiteY23" fmla="*/ 518602 h 646424"/>
                <a:gd name="connsiteX24" fmla="*/ 194480 w 862232"/>
                <a:gd name="connsiteY24" fmla="*/ 525426 h 646424"/>
                <a:gd name="connsiteX25" fmla="*/ 177421 w 862232"/>
                <a:gd name="connsiteY25" fmla="*/ 522014 h 646424"/>
                <a:gd name="connsiteX26" fmla="*/ 146713 w 862232"/>
                <a:gd name="connsiteY26" fmla="*/ 515190 h 646424"/>
                <a:gd name="connsiteX27" fmla="*/ 160361 w 862232"/>
                <a:gd name="connsiteY27" fmla="*/ 518602 h 646424"/>
                <a:gd name="connsiteX28" fmla="*/ 170597 w 862232"/>
                <a:gd name="connsiteY28" fmla="*/ 522014 h 646424"/>
                <a:gd name="connsiteX29" fmla="*/ 201304 w 862232"/>
                <a:gd name="connsiteY29" fmla="*/ 528838 h 646424"/>
                <a:gd name="connsiteX30" fmla="*/ 218364 w 862232"/>
                <a:gd name="connsiteY30" fmla="*/ 535661 h 646424"/>
                <a:gd name="connsiteX31" fmla="*/ 228600 w 862232"/>
                <a:gd name="connsiteY31" fmla="*/ 539073 h 646424"/>
                <a:gd name="connsiteX32" fmla="*/ 249071 w 862232"/>
                <a:gd name="connsiteY32" fmla="*/ 525426 h 646424"/>
                <a:gd name="connsiteX33" fmla="*/ 290015 w 862232"/>
                <a:gd name="connsiteY33" fmla="*/ 494718 h 646424"/>
                <a:gd name="connsiteX34" fmla="*/ 303663 w 862232"/>
                <a:gd name="connsiteY34" fmla="*/ 474246 h 646424"/>
                <a:gd name="connsiteX35" fmla="*/ 421374 w 862232"/>
                <a:gd name="connsiteY35" fmla="*/ 16336 h 646424"/>
                <a:gd name="connsiteX36" fmla="*/ 290015 w 862232"/>
                <a:gd name="connsiteY36" fmla="*/ 491306 h 646424"/>
                <a:gd name="connsiteX37" fmla="*/ 435982 w 862232"/>
                <a:gd name="connsiteY37" fmla="*/ 449 h 646424"/>
                <a:gd name="connsiteX38" fmla="*/ 446858 w 862232"/>
                <a:gd name="connsiteY38" fmla="*/ 402951 h 646424"/>
                <a:gd name="connsiteX39" fmla="*/ 862226 w 862232"/>
                <a:gd name="connsiteY39" fmla="*/ 391506 h 646424"/>
                <a:gd name="connsiteX40" fmla="*/ 489400 w 862232"/>
                <a:gd name="connsiteY40" fmla="*/ 560504 h 646424"/>
                <a:gd name="connsiteX41" fmla="*/ 542108 w 862232"/>
                <a:gd name="connsiteY41" fmla="*/ 635034 h 646424"/>
                <a:gd name="connsiteX42" fmla="*/ 302170 w 862232"/>
                <a:gd name="connsiteY42" fmla="*/ 637806 h 646424"/>
                <a:gd name="connsiteX43" fmla="*/ 171272 w 862232"/>
                <a:gd name="connsiteY43" fmla="*/ 627250 h 646424"/>
                <a:gd name="connsiteX44" fmla="*/ 27686 w 862232"/>
                <a:gd name="connsiteY44" fmla="*/ 611932 h 646424"/>
                <a:gd name="connsiteX45" fmla="*/ 6824 w 862232"/>
                <a:gd name="connsiteY45" fmla="*/ 559545 h 646424"/>
                <a:gd name="connsiteX0" fmla="*/ 6824 w 1131285"/>
                <a:gd name="connsiteY0" fmla="*/ 559545 h 646424"/>
                <a:gd name="connsiteX1" fmla="*/ 3412 w 1131285"/>
                <a:gd name="connsiteY1" fmla="*/ 433303 h 646424"/>
                <a:gd name="connsiteX2" fmla="*/ 0 w 1131285"/>
                <a:gd name="connsiteY2" fmla="*/ 419655 h 646424"/>
                <a:gd name="connsiteX3" fmla="*/ 3412 w 1131285"/>
                <a:gd name="connsiteY3" fmla="*/ 365064 h 646424"/>
                <a:gd name="connsiteX4" fmla="*/ 6824 w 1131285"/>
                <a:gd name="connsiteY4" fmla="*/ 348005 h 646424"/>
                <a:gd name="connsiteX5" fmla="*/ 13648 w 1131285"/>
                <a:gd name="connsiteY5" fmla="*/ 296826 h 646424"/>
                <a:gd name="connsiteX6" fmla="*/ 2451 w 1131285"/>
                <a:gd name="connsiteY6" fmla="*/ 302299 h 646424"/>
                <a:gd name="connsiteX7" fmla="*/ 34119 w 1131285"/>
                <a:gd name="connsiteY7" fmla="*/ 344593 h 646424"/>
                <a:gd name="connsiteX8" fmla="*/ 40943 w 1131285"/>
                <a:gd name="connsiteY8" fmla="*/ 361652 h 646424"/>
                <a:gd name="connsiteX9" fmla="*/ 51179 w 1131285"/>
                <a:gd name="connsiteY9" fmla="*/ 402596 h 646424"/>
                <a:gd name="connsiteX10" fmla="*/ 54591 w 1131285"/>
                <a:gd name="connsiteY10" fmla="*/ 412832 h 646424"/>
                <a:gd name="connsiteX11" fmla="*/ 64827 w 1131285"/>
                <a:gd name="connsiteY11" fmla="*/ 416243 h 646424"/>
                <a:gd name="connsiteX12" fmla="*/ 61415 w 1131285"/>
                <a:gd name="connsiteY12" fmla="*/ 392360 h 646424"/>
                <a:gd name="connsiteX13" fmla="*/ 40943 w 1131285"/>
                <a:gd name="connsiteY13" fmla="*/ 361652 h 646424"/>
                <a:gd name="connsiteX14" fmla="*/ 37531 w 1131285"/>
                <a:gd name="connsiteY14" fmla="*/ 351417 h 646424"/>
                <a:gd name="connsiteX15" fmla="*/ 54591 w 1131285"/>
                <a:gd name="connsiteY15" fmla="*/ 385536 h 646424"/>
                <a:gd name="connsiteX16" fmla="*/ 58003 w 1131285"/>
                <a:gd name="connsiteY16" fmla="*/ 395772 h 646424"/>
                <a:gd name="connsiteX17" fmla="*/ 75063 w 1131285"/>
                <a:gd name="connsiteY17" fmla="*/ 419655 h 646424"/>
                <a:gd name="connsiteX18" fmla="*/ 85298 w 1131285"/>
                <a:gd name="connsiteY18" fmla="*/ 429891 h 646424"/>
                <a:gd name="connsiteX19" fmla="*/ 95534 w 1131285"/>
                <a:gd name="connsiteY19" fmla="*/ 443539 h 646424"/>
                <a:gd name="connsiteX20" fmla="*/ 112594 w 1131285"/>
                <a:gd name="connsiteY20" fmla="*/ 464011 h 646424"/>
                <a:gd name="connsiteX21" fmla="*/ 122830 w 1131285"/>
                <a:gd name="connsiteY21" fmla="*/ 487894 h 646424"/>
                <a:gd name="connsiteX22" fmla="*/ 136477 w 1131285"/>
                <a:gd name="connsiteY22" fmla="*/ 508366 h 646424"/>
                <a:gd name="connsiteX23" fmla="*/ 208128 w 1131285"/>
                <a:gd name="connsiteY23" fmla="*/ 518602 h 646424"/>
                <a:gd name="connsiteX24" fmla="*/ 194480 w 1131285"/>
                <a:gd name="connsiteY24" fmla="*/ 525426 h 646424"/>
                <a:gd name="connsiteX25" fmla="*/ 177421 w 1131285"/>
                <a:gd name="connsiteY25" fmla="*/ 522014 h 646424"/>
                <a:gd name="connsiteX26" fmla="*/ 146713 w 1131285"/>
                <a:gd name="connsiteY26" fmla="*/ 515190 h 646424"/>
                <a:gd name="connsiteX27" fmla="*/ 160361 w 1131285"/>
                <a:gd name="connsiteY27" fmla="*/ 518602 h 646424"/>
                <a:gd name="connsiteX28" fmla="*/ 170597 w 1131285"/>
                <a:gd name="connsiteY28" fmla="*/ 522014 h 646424"/>
                <a:gd name="connsiteX29" fmla="*/ 201304 w 1131285"/>
                <a:gd name="connsiteY29" fmla="*/ 528838 h 646424"/>
                <a:gd name="connsiteX30" fmla="*/ 218364 w 1131285"/>
                <a:gd name="connsiteY30" fmla="*/ 535661 h 646424"/>
                <a:gd name="connsiteX31" fmla="*/ 228600 w 1131285"/>
                <a:gd name="connsiteY31" fmla="*/ 539073 h 646424"/>
                <a:gd name="connsiteX32" fmla="*/ 249071 w 1131285"/>
                <a:gd name="connsiteY32" fmla="*/ 525426 h 646424"/>
                <a:gd name="connsiteX33" fmla="*/ 290015 w 1131285"/>
                <a:gd name="connsiteY33" fmla="*/ 494718 h 646424"/>
                <a:gd name="connsiteX34" fmla="*/ 303663 w 1131285"/>
                <a:gd name="connsiteY34" fmla="*/ 474246 h 646424"/>
                <a:gd name="connsiteX35" fmla="*/ 421374 w 1131285"/>
                <a:gd name="connsiteY35" fmla="*/ 16336 h 646424"/>
                <a:gd name="connsiteX36" fmla="*/ 290015 w 1131285"/>
                <a:gd name="connsiteY36" fmla="*/ 491306 h 646424"/>
                <a:gd name="connsiteX37" fmla="*/ 435982 w 1131285"/>
                <a:gd name="connsiteY37" fmla="*/ 449 h 646424"/>
                <a:gd name="connsiteX38" fmla="*/ 446858 w 1131285"/>
                <a:gd name="connsiteY38" fmla="*/ 402951 h 646424"/>
                <a:gd name="connsiteX39" fmla="*/ 862226 w 1131285"/>
                <a:gd name="connsiteY39" fmla="*/ 391506 h 646424"/>
                <a:gd name="connsiteX40" fmla="*/ 1125194 w 1131285"/>
                <a:gd name="connsiteY40" fmla="*/ 617654 h 646424"/>
                <a:gd name="connsiteX41" fmla="*/ 542108 w 1131285"/>
                <a:gd name="connsiteY41" fmla="*/ 635034 h 646424"/>
                <a:gd name="connsiteX42" fmla="*/ 302170 w 1131285"/>
                <a:gd name="connsiteY42" fmla="*/ 637806 h 646424"/>
                <a:gd name="connsiteX43" fmla="*/ 171272 w 1131285"/>
                <a:gd name="connsiteY43" fmla="*/ 627250 h 646424"/>
                <a:gd name="connsiteX44" fmla="*/ 27686 w 1131285"/>
                <a:gd name="connsiteY44" fmla="*/ 611932 h 646424"/>
                <a:gd name="connsiteX45" fmla="*/ 6824 w 1131285"/>
                <a:gd name="connsiteY45" fmla="*/ 559545 h 646424"/>
                <a:gd name="connsiteX0" fmla="*/ 6824 w 1131285"/>
                <a:gd name="connsiteY0" fmla="*/ 623671 h 710550"/>
                <a:gd name="connsiteX1" fmla="*/ 3412 w 1131285"/>
                <a:gd name="connsiteY1" fmla="*/ 497429 h 710550"/>
                <a:gd name="connsiteX2" fmla="*/ 0 w 1131285"/>
                <a:gd name="connsiteY2" fmla="*/ 483781 h 710550"/>
                <a:gd name="connsiteX3" fmla="*/ 3412 w 1131285"/>
                <a:gd name="connsiteY3" fmla="*/ 429190 h 710550"/>
                <a:gd name="connsiteX4" fmla="*/ 6824 w 1131285"/>
                <a:gd name="connsiteY4" fmla="*/ 412131 h 710550"/>
                <a:gd name="connsiteX5" fmla="*/ 13648 w 1131285"/>
                <a:gd name="connsiteY5" fmla="*/ 360952 h 710550"/>
                <a:gd name="connsiteX6" fmla="*/ 2451 w 1131285"/>
                <a:gd name="connsiteY6" fmla="*/ 366425 h 710550"/>
                <a:gd name="connsiteX7" fmla="*/ 34119 w 1131285"/>
                <a:gd name="connsiteY7" fmla="*/ 408719 h 710550"/>
                <a:gd name="connsiteX8" fmla="*/ 40943 w 1131285"/>
                <a:gd name="connsiteY8" fmla="*/ 425778 h 710550"/>
                <a:gd name="connsiteX9" fmla="*/ 51179 w 1131285"/>
                <a:gd name="connsiteY9" fmla="*/ 466722 h 710550"/>
                <a:gd name="connsiteX10" fmla="*/ 54591 w 1131285"/>
                <a:gd name="connsiteY10" fmla="*/ 476958 h 710550"/>
                <a:gd name="connsiteX11" fmla="*/ 64827 w 1131285"/>
                <a:gd name="connsiteY11" fmla="*/ 480369 h 710550"/>
                <a:gd name="connsiteX12" fmla="*/ 61415 w 1131285"/>
                <a:gd name="connsiteY12" fmla="*/ 456486 h 710550"/>
                <a:gd name="connsiteX13" fmla="*/ 40943 w 1131285"/>
                <a:gd name="connsiteY13" fmla="*/ 425778 h 710550"/>
                <a:gd name="connsiteX14" fmla="*/ 37531 w 1131285"/>
                <a:gd name="connsiteY14" fmla="*/ 415543 h 710550"/>
                <a:gd name="connsiteX15" fmla="*/ 54591 w 1131285"/>
                <a:gd name="connsiteY15" fmla="*/ 449662 h 710550"/>
                <a:gd name="connsiteX16" fmla="*/ 58003 w 1131285"/>
                <a:gd name="connsiteY16" fmla="*/ 459898 h 710550"/>
                <a:gd name="connsiteX17" fmla="*/ 75063 w 1131285"/>
                <a:gd name="connsiteY17" fmla="*/ 483781 h 710550"/>
                <a:gd name="connsiteX18" fmla="*/ 85298 w 1131285"/>
                <a:gd name="connsiteY18" fmla="*/ 494017 h 710550"/>
                <a:gd name="connsiteX19" fmla="*/ 95534 w 1131285"/>
                <a:gd name="connsiteY19" fmla="*/ 507665 h 710550"/>
                <a:gd name="connsiteX20" fmla="*/ 112594 w 1131285"/>
                <a:gd name="connsiteY20" fmla="*/ 528137 h 710550"/>
                <a:gd name="connsiteX21" fmla="*/ 122830 w 1131285"/>
                <a:gd name="connsiteY21" fmla="*/ 552020 h 710550"/>
                <a:gd name="connsiteX22" fmla="*/ 136477 w 1131285"/>
                <a:gd name="connsiteY22" fmla="*/ 572492 h 710550"/>
                <a:gd name="connsiteX23" fmla="*/ 208128 w 1131285"/>
                <a:gd name="connsiteY23" fmla="*/ 582728 h 710550"/>
                <a:gd name="connsiteX24" fmla="*/ 194480 w 1131285"/>
                <a:gd name="connsiteY24" fmla="*/ 589552 h 710550"/>
                <a:gd name="connsiteX25" fmla="*/ 177421 w 1131285"/>
                <a:gd name="connsiteY25" fmla="*/ 586140 h 710550"/>
                <a:gd name="connsiteX26" fmla="*/ 146713 w 1131285"/>
                <a:gd name="connsiteY26" fmla="*/ 579316 h 710550"/>
                <a:gd name="connsiteX27" fmla="*/ 160361 w 1131285"/>
                <a:gd name="connsiteY27" fmla="*/ 582728 h 710550"/>
                <a:gd name="connsiteX28" fmla="*/ 170597 w 1131285"/>
                <a:gd name="connsiteY28" fmla="*/ 586140 h 710550"/>
                <a:gd name="connsiteX29" fmla="*/ 201304 w 1131285"/>
                <a:gd name="connsiteY29" fmla="*/ 592964 h 710550"/>
                <a:gd name="connsiteX30" fmla="*/ 218364 w 1131285"/>
                <a:gd name="connsiteY30" fmla="*/ 599787 h 710550"/>
                <a:gd name="connsiteX31" fmla="*/ 228600 w 1131285"/>
                <a:gd name="connsiteY31" fmla="*/ 603199 h 710550"/>
                <a:gd name="connsiteX32" fmla="*/ 249071 w 1131285"/>
                <a:gd name="connsiteY32" fmla="*/ 589552 h 710550"/>
                <a:gd name="connsiteX33" fmla="*/ 290015 w 1131285"/>
                <a:gd name="connsiteY33" fmla="*/ 558844 h 710550"/>
                <a:gd name="connsiteX34" fmla="*/ 303663 w 1131285"/>
                <a:gd name="connsiteY34" fmla="*/ 538372 h 710550"/>
                <a:gd name="connsiteX35" fmla="*/ 421374 w 1131285"/>
                <a:gd name="connsiteY35" fmla="*/ 80462 h 710550"/>
                <a:gd name="connsiteX36" fmla="*/ 290015 w 1131285"/>
                <a:gd name="connsiteY36" fmla="*/ 555432 h 710550"/>
                <a:gd name="connsiteX37" fmla="*/ 435982 w 1131285"/>
                <a:gd name="connsiteY37" fmla="*/ 64575 h 710550"/>
                <a:gd name="connsiteX38" fmla="*/ 935014 w 1131285"/>
                <a:gd name="connsiteY38" fmla="*/ 47977 h 710550"/>
                <a:gd name="connsiteX39" fmla="*/ 862226 w 1131285"/>
                <a:gd name="connsiteY39" fmla="*/ 455632 h 710550"/>
                <a:gd name="connsiteX40" fmla="*/ 1125194 w 1131285"/>
                <a:gd name="connsiteY40" fmla="*/ 681780 h 710550"/>
                <a:gd name="connsiteX41" fmla="*/ 542108 w 1131285"/>
                <a:gd name="connsiteY41" fmla="*/ 699160 h 710550"/>
                <a:gd name="connsiteX42" fmla="*/ 302170 w 1131285"/>
                <a:gd name="connsiteY42" fmla="*/ 701932 h 710550"/>
                <a:gd name="connsiteX43" fmla="*/ 171272 w 1131285"/>
                <a:gd name="connsiteY43" fmla="*/ 691376 h 710550"/>
                <a:gd name="connsiteX44" fmla="*/ 27686 w 1131285"/>
                <a:gd name="connsiteY44" fmla="*/ 676058 h 710550"/>
                <a:gd name="connsiteX45" fmla="*/ 6824 w 1131285"/>
                <a:gd name="connsiteY45" fmla="*/ 623671 h 710550"/>
                <a:gd name="connsiteX0" fmla="*/ 6824 w 1464693"/>
                <a:gd name="connsiteY0" fmla="*/ 606293 h 708290"/>
                <a:gd name="connsiteX1" fmla="*/ 3412 w 1464693"/>
                <a:gd name="connsiteY1" fmla="*/ 480051 h 708290"/>
                <a:gd name="connsiteX2" fmla="*/ 0 w 1464693"/>
                <a:gd name="connsiteY2" fmla="*/ 466403 h 708290"/>
                <a:gd name="connsiteX3" fmla="*/ 3412 w 1464693"/>
                <a:gd name="connsiteY3" fmla="*/ 411812 h 708290"/>
                <a:gd name="connsiteX4" fmla="*/ 6824 w 1464693"/>
                <a:gd name="connsiteY4" fmla="*/ 394753 h 708290"/>
                <a:gd name="connsiteX5" fmla="*/ 13648 w 1464693"/>
                <a:gd name="connsiteY5" fmla="*/ 343574 h 708290"/>
                <a:gd name="connsiteX6" fmla="*/ 2451 w 1464693"/>
                <a:gd name="connsiteY6" fmla="*/ 349047 h 708290"/>
                <a:gd name="connsiteX7" fmla="*/ 34119 w 1464693"/>
                <a:gd name="connsiteY7" fmla="*/ 391341 h 708290"/>
                <a:gd name="connsiteX8" fmla="*/ 40943 w 1464693"/>
                <a:gd name="connsiteY8" fmla="*/ 408400 h 708290"/>
                <a:gd name="connsiteX9" fmla="*/ 51179 w 1464693"/>
                <a:gd name="connsiteY9" fmla="*/ 449344 h 708290"/>
                <a:gd name="connsiteX10" fmla="*/ 54591 w 1464693"/>
                <a:gd name="connsiteY10" fmla="*/ 459580 h 708290"/>
                <a:gd name="connsiteX11" fmla="*/ 64827 w 1464693"/>
                <a:gd name="connsiteY11" fmla="*/ 462991 h 708290"/>
                <a:gd name="connsiteX12" fmla="*/ 61415 w 1464693"/>
                <a:gd name="connsiteY12" fmla="*/ 439108 h 708290"/>
                <a:gd name="connsiteX13" fmla="*/ 40943 w 1464693"/>
                <a:gd name="connsiteY13" fmla="*/ 408400 h 708290"/>
                <a:gd name="connsiteX14" fmla="*/ 37531 w 1464693"/>
                <a:gd name="connsiteY14" fmla="*/ 398165 h 708290"/>
                <a:gd name="connsiteX15" fmla="*/ 54591 w 1464693"/>
                <a:gd name="connsiteY15" fmla="*/ 432284 h 708290"/>
                <a:gd name="connsiteX16" fmla="*/ 58003 w 1464693"/>
                <a:gd name="connsiteY16" fmla="*/ 442520 h 708290"/>
                <a:gd name="connsiteX17" fmla="*/ 75063 w 1464693"/>
                <a:gd name="connsiteY17" fmla="*/ 466403 h 708290"/>
                <a:gd name="connsiteX18" fmla="*/ 85298 w 1464693"/>
                <a:gd name="connsiteY18" fmla="*/ 476639 h 708290"/>
                <a:gd name="connsiteX19" fmla="*/ 95534 w 1464693"/>
                <a:gd name="connsiteY19" fmla="*/ 490287 h 708290"/>
                <a:gd name="connsiteX20" fmla="*/ 112594 w 1464693"/>
                <a:gd name="connsiteY20" fmla="*/ 510759 h 708290"/>
                <a:gd name="connsiteX21" fmla="*/ 122830 w 1464693"/>
                <a:gd name="connsiteY21" fmla="*/ 534642 h 708290"/>
                <a:gd name="connsiteX22" fmla="*/ 136477 w 1464693"/>
                <a:gd name="connsiteY22" fmla="*/ 555114 h 708290"/>
                <a:gd name="connsiteX23" fmla="*/ 208128 w 1464693"/>
                <a:gd name="connsiteY23" fmla="*/ 565350 h 708290"/>
                <a:gd name="connsiteX24" fmla="*/ 194480 w 1464693"/>
                <a:gd name="connsiteY24" fmla="*/ 572174 h 708290"/>
                <a:gd name="connsiteX25" fmla="*/ 177421 w 1464693"/>
                <a:gd name="connsiteY25" fmla="*/ 568762 h 708290"/>
                <a:gd name="connsiteX26" fmla="*/ 146713 w 1464693"/>
                <a:gd name="connsiteY26" fmla="*/ 561938 h 708290"/>
                <a:gd name="connsiteX27" fmla="*/ 160361 w 1464693"/>
                <a:gd name="connsiteY27" fmla="*/ 565350 h 708290"/>
                <a:gd name="connsiteX28" fmla="*/ 170597 w 1464693"/>
                <a:gd name="connsiteY28" fmla="*/ 568762 h 708290"/>
                <a:gd name="connsiteX29" fmla="*/ 201304 w 1464693"/>
                <a:gd name="connsiteY29" fmla="*/ 575586 h 708290"/>
                <a:gd name="connsiteX30" fmla="*/ 218364 w 1464693"/>
                <a:gd name="connsiteY30" fmla="*/ 582409 h 708290"/>
                <a:gd name="connsiteX31" fmla="*/ 228600 w 1464693"/>
                <a:gd name="connsiteY31" fmla="*/ 585821 h 708290"/>
                <a:gd name="connsiteX32" fmla="*/ 249071 w 1464693"/>
                <a:gd name="connsiteY32" fmla="*/ 572174 h 708290"/>
                <a:gd name="connsiteX33" fmla="*/ 290015 w 1464693"/>
                <a:gd name="connsiteY33" fmla="*/ 541466 h 708290"/>
                <a:gd name="connsiteX34" fmla="*/ 303663 w 1464693"/>
                <a:gd name="connsiteY34" fmla="*/ 520994 h 708290"/>
                <a:gd name="connsiteX35" fmla="*/ 421374 w 1464693"/>
                <a:gd name="connsiteY35" fmla="*/ 63084 h 708290"/>
                <a:gd name="connsiteX36" fmla="*/ 290015 w 1464693"/>
                <a:gd name="connsiteY36" fmla="*/ 538054 h 708290"/>
                <a:gd name="connsiteX37" fmla="*/ 435982 w 1464693"/>
                <a:gd name="connsiteY37" fmla="*/ 47197 h 708290"/>
                <a:gd name="connsiteX38" fmla="*/ 935014 w 1464693"/>
                <a:gd name="connsiteY38" fmla="*/ 30599 h 708290"/>
                <a:gd name="connsiteX39" fmla="*/ 1464682 w 1464693"/>
                <a:gd name="connsiteY39" fmla="*/ 145360 h 708290"/>
                <a:gd name="connsiteX40" fmla="*/ 1125194 w 1464693"/>
                <a:gd name="connsiteY40" fmla="*/ 664402 h 708290"/>
                <a:gd name="connsiteX41" fmla="*/ 542108 w 1464693"/>
                <a:gd name="connsiteY41" fmla="*/ 681782 h 708290"/>
                <a:gd name="connsiteX42" fmla="*/ 302170 w 1464693"/>
                <a:gd name="connsiteY42" fmla="*/ 684554 h 708290"/>
                <a:gd name="connsiteX43" fmla="*/ 171272 w 1464693"/>
                <a:gd name="connsiteY43" fmla="*/ 673998 h 708290"/>
                <a:gd name="connsiteX44" fmla="*/ 27686 w 1464693"/>
                <a:gd name="connsiteY44" fmla="*/ 658680 h 708290"/>
                <a:gd name="connsiteX45" fmla="*/ 6824 w 1464693"/>
                <a:gd name="connsiteY45" fmla="*/ 606293 h 708290"/>
                <a:gd name="connsiteX0" fmla="*/ 6824 w 1851779"/>
                <a:gd name="connsiteY0" fmla="*/ 606293 h 693172"/>
                <a:gd name="connsiteX1" fmla="*/ 3412 w 1851779"/>
                <a:gd name="connsiteY1" fmla="*/ 480051 h 693172"/>
                <a:gd name="connsiteX2" fmla="*/ 0 w 1851779"/>
                <a:gd name="connsiteY2" fmla="*/ 466403 h 693172"/>
                <a:gd name="connsiteX3" fmla="*/ 3412 w 1851779"/>
                <a:gd name="connsiteY3" fmla="*/ 411812 h 693172"/>
                <a:gd name="connsiteX4" fmla="*/ 6824 w 1851779"/>
                <a:gd name="connsiteY4" fmla="*/ 394753 h 693172"/>
                <a:gd name="connsiteX5" fmla="*/ 13648 w 1851779"/>
                <a:gd name="connsiteY5" fmla="*/ 343574 h 693172"/>
                <a:gd name="connsiteX6" fmla="*/ 2451 w 1851779"/>
                <a:gd name="connsiteY6" fmla="*/ 349047 h 693172"/>
                <a:gd name="connsiteX7" fmla="*/ 34119 w 1851779"/>
                <a:gd name="connsiteY7" fmla="*/ 391341 h 693172"/>
                <a:gd name="connsiteX8" fmla="*/ 40943 w 1851779"/>
                <a:gd name="connsiteY8" fmla="*/ 408400 h 693172"/>
                <a:gd name="connsiteX9" fmla="*/ 51179 w 1851779"/>
                <a:gd name="connsiteY9" fmla="*/ 449344 h 693172"/>
                <a:gd name="connsiteX10" fmla="*/ 54591 w 1851779"/>
                <a:gd name="connsiteY10" fmla="*/ 459580 h 693172"/>
                <a:gd name="connsiteX11" fmla="*/ 64827 w 1851779"/>
                <a:gd name="connsiteY11" fmla="*/ 462991 h 693172"/>
                <a:gd name="connsiteX12" fmla="*/ 61415 w 1851779"/>
                <a:gd name="connsiteY12" fmla="*/ 439108 h 693172"/>
                <a:gd name="connsiteX13" fmla="*/ 40943 w 1851779"/>
                <a:gd name="connsiteY13" fmla="*/ 408400 h 693172"/>
                <a:gd name="connsiteX14" fmla="*/ 37531 w 1851779"/>
                <a:gd name="connsiteY14" fmla="*/ 398165 h 693172"/>
                <a:gd name="connsiteX15" fmla="*/ 54591 w 1851779"/>
                <a:gd name="connsiteY15" fmla="*/ 432284 h 693172"/>
                <a:gd name="connsiteX16" fmla="*/ 58003 w 1851779"/>
                <a:gd name="connsiteY16" fmla="*/ 442520 h 693172"/>
                <a:gd name="connsiteX17" fmla="*/ 75063 w 1851779"/>
                <a:gd name="connsiteY17" fmla="*/ 466403 h 693172"/>
                <a:gd name="connsiteX18" fmla="*/ 85298 w 1851779"/>
                <a:gd name="connsiteY18" fmla="*/ 476639 h 693172"/>
                <a:gd name="connsiteX19" fmla="*/ 95534 w 1851779"/>
                <a:gd name="connsiteY19" fmla="*/ 490287 h 693172"/>
                <a:gd name="connsiteX20" fmla="*/ 112594 w 1851779"/>
                <a:gd name="connsiteY20" fmla="*/ 510759 h 693172"/>
                <a:gd name="connsiteX21" fmla="*/ 122830 w 1851779"/>
                <a:gd name="connsiteY21" fmla="*/ 534642 h 693172"/>
                <a:gd name="connsiteX22" fmla="*/ 136477 w 1851779"/>
                <a:gd name="connsiteY22" fmla="*/ 555114 h 693172"/>
                <a:gd name="connsiteX23" fmla="*/ 208128 w 1851779"/>
                <a:gd name="connsiteY23" fmla="*/ 565350 h 693172"/>
                <a:gd name="connsiteX24" fmla="*/ 194480 w 1851779"/>
                <a:gd name="connsiteY24" fmla="*/ 572174 h 693172"/>
                <a:gd name="connsiteX25" fmla="*/ 177421 w 1851779"/>
                <a:gd name="connsiteY25" fmla="*/ 568762 h 693172"/>
                <a:gd name="connsiteX26" fmla="*/ 146713 w 1851779"/>
                <a:gd name="connsiteY26" fmla="*/ 561938 h 693172"/>
                <a:gd name="connsiteX27" fmla="*/ 160361 w 1851779"/>
                <a:gd name="connsiteY27" fmla="*/ 565350 h 693172"/>
                <a:gd name="connsiteX28" fmla="*/ 170597 w 1851779"/>
                <a:gd name="connsiteY28" fmla="*/ 568762 h 693172"/>
                <a:gd name="connsiteX29" fmla="*/ 201304 w 1851779"/>
                <a:gd name="connsiteY29" fmla="*/ 575586 h 693172"/>
                <a:gd name="connsiteX30" fmla="*/ 218364 w 1851779"/>
                <a:gd name="connsiteY30" fmla="*/ 582409 h 693172"/>
                <a:gd name="connsiteX31" fmla="*/ 228600 w 1851779"/>
                <a:gd name="connsiteY31" fmla="*/ 585821 h 693172"/>
                <a:gd name="connsiteX32" fmla="*/ 249071 w 1851779"/>
                <a:gd name="connsiteY32" fmla="*/ 572174 h 693172"/>
                <a:gd name="connsiteX33" fmla="*/ 290015 w 1851779"/>
                <a:gd name="connsiteY33" fmla="*/ 541466 h 693172"/>
                <a:gd name="connsiteX34" fmla="*/ 303663 w 1851779"/>
                <a:gd name="connsiteY34" fmla="*/ 520994 h 693172"/>
                <a:gd name="connsiteX35" fmla="*/ 421374 w 1851779"/>
                <a:gd name="connsiteY35" fmla="*/ 63084 h 693172"/>
                <a:gd name="connsiteX36" fmla="*/ 290015 w 1851779"/>
                <a:gd name="connsiteY36" fmla="*/ 538054 h 693172"/>
                <a:gd name="connsiteX37" fmla="*/ 435982 w 1851779"/>
                <a:gd name="connsiteY37" fmla="*/ 47197 h 693172"/>
                <a:gd name="connsiteX38" fmla="*/ 935014 w 1851779"/>
                <a:gd name="connsiteY38" fmla="*/ 30599 h 693172"/>
                <a:gd name="connsiteX39" fmla="*/ 1464682 w 1851779"/>
                <a:gd name="connsiteY39" fmla="*/ 145360 h 693172"/>
                <a:gd name="connsiteX40" fmla="*/ 1822901 w 1851779"/>
                <a:gd name="connsiteY40" fmla="*/ 635827 h 693172"/>
                <a:gd name="connsiteX41" fmla="*/ 542108 w 1851779"/>
                <a:gd name="connsiteY41" fmla="*/ 681782 h 693172"/>
                <a:gd name="connsiteX42" fmla="*/ 302170 w 1851779"/>
                <a:gd name="connsiteY42" fmla="*/ 684554 h 693172"/>
                <a:gd name="connsiteX43" fmla="*/ 171272 w 1851779"/>
                <a:gd name="connsiteY43" fmla="*/ 673998 h 693172"/>
                <a:gd name="connsiteX44" fmla="*/ 27686 w 1851779"/>
                <a:gd name="connsiteY44" fmla="*/ 658680 h 693172"/>
                <a:gd name="connsiteX45" fmla="*/ 6824 w 1851779"/>
                <a:gd name="connsiteY45" fmla="*/ 606293 h 693172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290015 w 1861233"/>
                <a:gd name="connsiteY36" fmla="*/ 660343 h 831325"/>
                <a:gd name="connsiteX37" fmla="*/ 435982 w 1861233"/>
                <a:gd name="connsiteY37" fmla="*/ 169486 h 831325"/>
                <a:gd name="connsiteX38" fmla="*/ 935014 w 1861233"/>
                <a:gd name="connsiteY38" fmla="*/ 152888 h 831325"/>
                <a:gd name="connsiteX39" fmla="*/ 1550407 w 1861233"/>
                <a:gd name="connsiteY39" fmla="*/ 949 h 831325"/>
                <a:gd name="connsiteX40" fmla="*/ 1822901 w 1861233"/>
                <a:gd name="connsiteY40" fmla="*/ 758116 h 831325"/>
                <a:gd name="connsiteX41" fmla="*/ 542108 w 1861233"/>
                <a:gd name="connsiteY41" fmla="*/ 804071 h 831325"/>
                <a:gd name="connsiteX42" fmla="*/ 302170 w 1861233"/>
                <a:gd name="connsiteY42" fmla="*/ 806843 h 831325"/>
                <a:gd name="connsiteX43" fmla="*/ 171272 w 1861233"/>
                <a:gd name="connsiteY43" fmla="*/ 796287 h 831325"/>
                <a:gd name="connsiteX44" fmla="*/ 27686 w 1861233"/>
                <a:gd name="connsiteY44" fmla="*/ 780969 h 831325"/>
                <a:gd name="connsiteX45" fmla="*/ 6824 w 1861233"/>
                <a:gd name="connsiteY45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420177 w 1861233"/>
                <a:gd name="connsiteY36" fmla="*/ 399500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343977 w 1861233"/>
                <a:gd name="connsiteY36" fmla="*/ 373306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293971 w 1861233"/>
                <a:gd name="connsiteY36" fmla="*/ 351875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293971 w 1861233"/>
                <a:gd name="connsiteY36" fmla="*/ 351875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377314 w 1861233"/>
                <a:gd name="connsiteY36" fmla="*/ 378069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496376 w 1861233"/>
                <a:gd name="connsiteY36" fmla="*/ 399500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360645 w 1861233"/>
                <a:gd name="connsiteY36" fmla="*/ 389975 h 831325"/>
                <a:gd name="connsiteX37" fmla="*/ 290015 w 1861233"/>
                <a:gd name="connsiteY37" fmla="*/ 660343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360645 w 1861233"/>
                <a:gd name="connsiteY36" fmla="*/ 389975 h 831325"/>
                <a:gd name="connsiteX37" fmla="*/ 330496 w 1861233"/>
                <a:gd name="connsiteY37" fmla="*/ 762737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824 w 1861233"/>
                <a:gd name="connsiteY0" fmla="*/ 728582 h 831325"/>
                <a:gd name="connsiteX1" fmla="*/ 3412 w 1861233"/>
                <a:gd name="connsiteY1" fmla="*/ 602340 h 831325"/>
                <a:gd name="connsiteX2" fmla="*/ 0 w 1861233"/>
                <a:gd name="connsiteY2" fmla="*/ 588692 h 831325"/>
                <a:gd name="connsiteX3" fmla="*/ 3412 w 1861233"/>
                <a:gd name="connsiteY3" fmla="*/ 534101 h 831325"/>
                <a:gd name="connsiteX4" fmla="*/ 6824 w 1861233"/>
                <a:gd name="connsiteY4" fmla="*/ 517042 h 831325"/>
                <a:gd name="connsiteX5" fmla="*/ 13648 w 1861233"/>
                <a:gd name="connsiteY5" fmla="*/ 465863 h 831325"/>
                <a:gd name="connsiteX6" fmla="*/ 2451 w 1861233"/>
                <a:gd name="connsiteY6" fmla="*/ 471336 h 831325"/>
                <a:gd name="connsiteX7" fmla="*/ 34119 w 1861233"/>
                <a:gd name="connsiteY7" fmla="*/ 513630 h 831325"/>
                <a:gd name="connsiteX8" fmla="*/ 40943 w 1861233"/>
                <a:gd name="connsiteY8" fmla="*/ 530689 h 831325"/>
                <a:gd name="connsiteX9" fmla="*/ 51179 w 1861233"/>
                <a:gd name="connsiteY9" fmla="*/ 571633 h 831325"/>
                <a:gd name="connsiteX10" fmla="*/ 54591 w 1861233"/>
                <a:gd name="connsiteY10" fmla="*/ 581869 h 831325"/>
                <a:gd name="connsiteX11" fmla="*/ 64827 w 1861233"/>
                <a:gd name="connsiteY11" fmla="*/ 585280 h 831325"/>
                <a:gd name="connsiteX12" fmla="*/ 61415 w 1861233"/>
                <a:gd name="connsiteY12" fmla="*/ 561397 h 831325"/>
                <a:gd name="connsiteX13" fmla="*/ 40943 w 1861233"/>
                <a:gd name="connsiteY13" fmla="*/ 530689 h 831325"/>
                <a:gd name="connsiteX14" fmla="*/ 37531 w 1861233"/>
                <a:gd name="connsiteY14" fmla="*/ 520454 h 831325"/>
                <a:gd name="connsiteX15" fmla="*/ 54591 w 1861233"/>
                <a:gd name="connsiteY15" fmla="*/ 554573 h 831325"/>
                <a:gd name="connsiteX16" fmla="*/ 58003 w 1861233"/>
                <a:gd name="connsiteY16" fmla="*/ 564809 h 831325"/>
                <a:gd name="connsiteX17" fmla="*/ 75063 w 1861233"/>
                <a:gd name="connsiteY17" fmla="*/ 588692 h 831325"/>
                <a:gd name="connsiteX18" fmla="*/ 85298 w 1861233"/>
                <a:gd name="connsiteY18" fmla="*/ 598928 h 831325"/>
                <a:gd name="connsiteX19" fmla="*/ 95534 w 1861233"/>
                <a:gd name="connsiteY19" fmla="*/ 612576 h 831325"/>
                <a:gd name="connsiteX20" fmla="*/ 112594 w 1861233"/>
                <a:gd name="connsiteY20" fmla="*/ 633048 h 831325"/>
                <a:gd name="connsiteX21" fmla="*/ 122830 w 1861233"/>
                <a:gd name="connsiteY21" fmla="*/ 656931 h 831325"/>
                <a:gd name="connsiteX22" fmla="*/ 136477 w 1861233"/>
                <a:gd name="connsiteY22" fmla="*/ 677403 h 831325"/>
                <a:gd name="connsiteX23" fmla="*/ 208128 w 1861233"/>
                <a:gd name="connsiteY23" fmla="*/ 687639 h 831325"/>
                <a:gd name="connsiteX24" fmla="*/ 194480 w 1861233"/>
                <a:gd name="connsiteY24" fmla="*/ 694463 h 831325"/>
                <a:gd name="connsiteX25" fmla="*/ 177421 w 1861233"/>
                <a:gd name="connsiteY25" fmla="*/ 691051 h 831325"/>
                <a:gd name="connsiteX26" fmla="*/ 146713 w 1861233"/>
                <a:gd name="connsiteY26" fmla="*/ 684227 h 831325"/>
                <a:gd name="connsiteX27" fmla="*/ 160361 w 1861233"/>
                <a:gd name="connsiteY27" fmla="*/ 687639 h 831325"/>
                <a:gd name="connsiteX28" fmla="*/ 170597 w 1861233"/>
                <a:gd name="connsiteY28" fmla="*/ 691051 h 831325"/>
                <a:gd name="connsiteX29" fmla="*/ 201304 w 1861233"/>
                <a:gd name="connsiteY29" fmla="*/ 697875 h 831325"/>
                <a:gd name="connsiteX30" fmla="*/ 218364 w 1861233"/>
                <a:gd name="connsiteY30" fmla="*/ 704698 h 831325"/>
                <a:gd name="connsiteX31" fmla="*/ 228600 w 1861233"/>
                <a:gd name="connsiteY31" fmla="*/ 708110 h 831325"/>
                <a:gd name="connsiteX32" fmla="*/ 249071 w 1861233"/>
                <a:gd name="connsiteY32" fmla="*/ 694463 h 831325"/>
                <a:gd name="connsiteX33" fmla="*/ 290015 w 1861233"/>
                <a:gd name="connsiteY33" fmla="*/ 663755 h 831325"/>
                <a:gd name="connsiteX34" fmla="*/ 303663 w 1861233"/>
                <a:gd name="connsiteY34" fmla="*/ 643283 h 831325"/>
                <a:gd name="connsiteX35" fmla="*/ 421374 w 1861233"/>
                <a:gd name="connsiteY35" fmla="*/ 185373 h 831325"/>
                <a:gd name="connsiteX36" fmla="*/ 360645 w 1861233"/>
                <a:gd name="connsiteY36" fmla="*/ 389975 h 831325"/>
                <a:gd name="connsiteX37" fmla="*/ 370977 w 1861233"/>
                <a:gd name="connsiteY37" fmla="*/ 362687 h 831325"/>
                <a:gd name="connsiteX38" fmla="*/ 435982 w 1861233"/>
                <a:gd name="connsiteY38" fmla="*/ 169486 h 831325"/>
                <a:gd name="connsiteX39" fmla="*/ 935014 w 1861233"/>
                <a:gd name="connsiteY39" fmla="*/ 152888 h 831325"/>
                <a:gd name="connsiteX40" fmla="*/ 1550407 w 1861233"/>
                <a:gd name="connsiteY40" fmla="*/ 949 h 831325"/>
                <a:gd name="connsiteX41" fmla="*/ 1822901 w 1861233"/>
                <a:gd name="connsiteY41" fmla="*/ 758116 h 831325"/>
                <a:gd name="connsiteX42" fmla="*/ 542108 w 1861233"/>
                <a:gd name="connsiteY42" fmla="*/ 804071 h 831325"/>
                <a:gd name="connsiteX43" fmla="*/ 302170 w 1861233"/>
                <a:gd name="connsiteY43" fmla="*/ 806843 h 831325"/>
                <a:gd name="connsiteX44" fmla="*/ 171272 w 1861233"/>
                <a:gd name="connsiteY44" fmla="*/ 796287 h 831325"/>
                <a:gd name="connsiteX45" fmla="*/ 27686 w 1861233"/>
                <a:gd name="connsiteY45" fmla="*/ 780969 h 831325"/>
                <a:gd name="connsiteX46" fmla="*/ 6824 w 1861233"/>
                <a:gd name="connsiteY46" fmla="*/ 728582 h 831325"/>
                <a:gd name="connsiteX0" fmla="*/ 6951 w 1861360"/>
                <a:gd name="connsiteY0" fmla="*/ 728582 h 831325"/>
                <a:gd name="connsiteX1" fmla="*/ 3539 w 1861360"/>
                <a:gd name="connsiteY1" fmla="*/ 602340 h 831325"/>
                <a:gd name="connsiteX2" fmla="*/ 127 w 1861360"/>
                <a:gd name="connsiteY2" fmla="*/ 588692 h 831325"/>
                <a:gd name="connsiteX3" fmla="*/ 3539 w 1861360"/>
                <a:gd name="connsiteY3" fmla="*/ 534101 h 831325"/>
                <a:gd name="connsiteX4" fmla="*/ 6951 w 1861360"/>
                <a:gd name="connsiteY4" fmla="*/ 517042 h 831325"/>
                <a:gd name="connsiteX5" fmla="*/ 13775 w 1861360"/>
                <a:gd name="connsiteY5" fmla="*/ 465863 h 831325"/>
                <a:gd name="connsiteX6" fmla="*/ 197 w 1861360"/>
                <a:gd name="connsiteY6" fmla="*/ 468955 h 831325"/>
                <a:gd name="connsiteX7" fmla="*/ 34246 w 1861360"/>
                <a:gd name="connsiteY7" fmla="*/ 513630 h 831325"/>
                <a:gd name="connsiteX8" fmla="*/ 41070 w 1861360"/>
                <a:gd name="connsiteY8" fmla="*/ 530689 h 831325"/>
                <a:gd name="connsiteX9" fmla="*/ 51306 w 1861360"/>
                <a:gd name="connsiteY9" fmla="*/ 571633 h 831325"/>
                <a:gd name="connsiteX10" fmla="*/ 54718 w 1861360"/>
                <a:gd name="connsiteY10" fmla="*/ 581869 h 831325"/>
                <a:gd name="connsiteX11" fmla="*/ 64954 w 1861360"/>
                <a:gd name="connsiteY11" fmla="*/ 585280 h 831325"/>
                <a:gd name="connsiteX12" fmla="*/ 61542 w 1861360"/>
                <a:gd name="connsiteY12" fmla="*/ 561397 h 831325"/>
                <a:gd name="connsiteX13" fmla="*/ 41070 w 1861360"/>
                <a:gd name="connsiteY13" fmla="*/ 530689 h 831325"/>
                <a:gd name="connsiteX14" fmla="*/ 37658 w 1861360"/>
                <a:gd name="connsiteY14" fmla="*/ 520454 h 831325"/>
                <a:gd name="connsiteX15" fmla="*/ 54718 w 1861360"/>
                <a:gd name="connsiteY15" fmla="*/ 554573 h 831325"/>
                <a:gd name="connsiteX16" fmla="*/ 58130 w 1861360"/>
                <a:gd name="connsiteY16" fmla="*/ 564809 h 831325"/>
                <a:gd name="connsiteX17" fmla="*/ 75190 w 1861360"/>
                <a:gd name="connsiteY17" fmla="*/ 588692 h 831325"/>
                <a:gd name="connsiteX18" fmla="*/ 85425 w 1861360"/>
                <a:gd name="connsiteY18" fmla="*/ 598928 h 831325"/>
                <a:gd name="connsiteX19" fmla="*/ 95661 w 1861360"/>
                <a:gd name="connsiteY19" fmla="*/ 612576 h 831325"/>
                <a:gd name="connsiteX20" fmla="*/ 112721 w 1861360"/>
                <a:gd name="connsiteY20" fmla="*/ 633048 h 831325"/>
                <a:gd name="connsiteX21" fmla="*/ 122957 w 1861360"/>
                <a:gd name="connsiteY21" fmla="*/ 656931 h 831325"/>
                <a:gd name="connsiteX22" fmla="*/ 136604 w 1861360"/>
                <a:gd name="connsiteY22" fmla="*/ 677403 h 831325"/>
                <a:gd name="connsiteX23" fmla="*/ 208255 w 1861360"/>
                <a:gd name="connsiteY23" fmla="*/ 687639 h 831325"/>
                <a:gd name="connsiteX24" fmla="*/ 194607 w 1861360"/>
                <a:gd name="connsiteY24" fmla="*/ 694463 h 831325"/>
                <a:gd name="connsiteX25" fmla="*/ 177548 w 1861360"/>
                <a:gd name="connsiteY25" fmla="*/ 691051 h 831325"/>
                <a:gd name="connsiteX26" fmla="*/ 146840 w 1861360"/>
                <a:gd name="connsiteY26" fmla="*/ 684227 h 831325"/>
                <a:gd name="connsiteX27" fmla="*/ 160488 w 1861360"/>
                <a:gd name="connsiteY27" fmla="*/ 687639 h 831325"/>
                <a:gd name="connsiteX28" fmla="*/ 170724 w 1861360"/>
                <a:gd name="connsiteY28" fmla="*/ 691051 h 831325"/>
                <a:gd name="connsiteX29" fmla="*/ 201431 w 1861360"/>
                <a:gd name="connsiteY29" fmla="*/ 697875 h 831325"/>
                <a:gd name="connsiteX30" fmla="*/ 218491 w 1861360"/>
                <a:gd name="connsiteY30" fmla="*/ 704698 h 831325"/>
                <a:gd name="connsiteX31" fmla="*/ 228727 w 1861360"/>
                <a:gd name="connsiteY31" fmla="*/ 708110 h 831325"/>
                <a:gd name="connsiteX32" fmla="*/ 249198 w 1861360"/>
                <a:gd name="connsiteY32" fmla="*/ 694463 h 831325"/>
                <a:gd name="connsiteX33" fmla="*/ 290142 w 1861360"/>
                <a:gd name="connsiteY33" fmla="*/ 663755 h 831325"/>
                <a:gd name="connsiteX34" fmla="*/ 303790 w 1861360"/>
                <a:gd name="connsiteY34" fmla="*/ 643283 h 831325"/>
                <a:gd name="connsiteX35" fmla="*/ 421501 w 1861360"/>
                <a:gd name="connsiteY35" fmla="*/ 185373 h 831325"/>
                <a:gd name="connsiteX36" fmla="*/ 360772 w 1861360"/>
                <a:gd name="connsiteY36" fmla="*/ 389975 h 831325"/>
                <a:gd name="connsiteX37" fmla="*/ 371104 w 1861360"/>
                <a:gd name="connsiteY37" fmla="*/ 362687 h 831325"/>
                <a:gd name="connsiteX38" fmla="*/ 436109 w 1861360"/>
                <a:gd name="connsiteY38" fmla="*/ 169486 h 831325"/>
                <a:gd name="connsiteX39" fmla="*/ 935141 w 1861360"/>
                <a:gd name="connsiteY39" fmla="*/ 152888 h 831325"/>
                <a:gd name="connsiteX40" fmla="*/ 1550534 w 1861360"/>
                <a:gd name="connsiteY40" fmla="*/ 949 h 831325"/>
                <a:gd name="connsiteX41" fmla="*/ 1823028 w 1861360"/>
                <a:gd name="connsiteY41" fmla="*/ 758116 h 831325"/>
                <a:gd name="connsiteX42" fmla="*/ 542235 w 1861360"/>
                <a:gd name="connsiteY42" fmla="*/ 804071 h 831325"/>
                <a:gd name="connsiteX43" fmla="*/ 302297 w 1861360"/>
                <a:gd name="connsiteY43" fmla="*/ 806843 h 831325"/>
                <a:gd name="connsiteX44" fmla="*/ 171399 w 1861360"/>
                <a:gd name="connsiteY44" fmla="*/ 796287 h 831325"/>
                <a:gd name="connsiteX45" fmla="*/ 27813 w 1861360"/>
                <a:gd name="connsiteY45" fmla="*/ 780969 h 831325"/>
                <a:gd name="connsiteX46" fmla="*/ 6951 w 1861360"/>
                <a:gd name="connsiteY46" fmla="*/ 728582 h 831325"/>
                <a:gd name="connsiteX0" fmla="*/ 6951 w 1861360"/>
                <a:gd name="connsiteY0" fmla="*/ 728582 h 831325"/>
                <a:gd name="connsiteX1" fmla="*/ 3539 w 1861360"/>
                <a:gd name="connsiteY1" fmla="*/ 602340 h 831325"/>
                <a:gd name="connsiteX2" fmla="*/ 127 w 1861360"/>
                <a:gd name="connsiteY2" fmla="*/ 588692 h 831325"/>
                <a:gd name="connsiteX3" fmla="*/ 3539 w 1861360"/>
                <a:gd name="connsiteY3" fmla="*/ 534101 h 831325"/>
                <a:gd name="connsiteX4" fmla="*/ 6951 w 1861360"/>
                <a:gd name="connsiteY4" fmla="*/ 517042 h 831325"/>
                <a:gd name="connsiteX5" fmla="*/ 13775 w 1861360"/>
                <a:gd name="connsiteY5" fmla="*/ 465863 h 831325"/>
                <a:gd name="connsiteX6" fmla="*/ 197 w 1861360"/>
                <a:gd name="connsiteY6" fmla="*/ 468955 h 831325"/>
                <a:gd name="connsiteX7" fmla="*/ 34246 w 1861360"/>
                <a:gd name="connsiteY7" fmla="*/ 513630 h 831325"/>
                <a:gd name="connsiteX8" fmla="*/ 41070 w 1861360"/>
                <a:gd name="connsiteY8" fmla="*/ 530689 h 831325"/>
                <a:gd name="connsiteX9" fmla="*/ 51306 w 1861360"/>
                <a:gd name="connsiteY9" fmla="*/ 571633 h 831325"/>
                <a:gd name="connsiteX10" fmla="*/ 54718 w 1861360"/>
                <a:gd name="connsiteY10" fmla="*/ 581869 h 831325"/>
                <a:gd name="connsiteX11" fmla="*/ 64954 w 1861360"/>
                <a:gd name="connsiteY11" fmla="*/ 585280 h 831325"/>
                <a:gd name="connsiteX12" fmla="*/ 61542 w 1861360"/>
                <a:gd name="connsiteY12" fmla="*/ 561397 h 831325"/>
                <a:gd name="connsiteX13" fmla="*/ 41070 w 1861360"/>
                <a:gd name="connsiteY13" fmla="*/ 530689 h 831325"/>
                <a:gd name="connsiteX14" fmla="*/ 37658 w 1861360"/>
                <a:gd name="connsiteY14" fmla="*/ 520454 h 831325"/>
                <a:gd name="connsiteX15" fmla="*/ 54718 w 1861360"/>
                <a:gd name="connsiteY15" fmla="*/ 554573 h 831325"/>
                <a:gd name="connsiteX16" fmla="*/ 58130 w 1861360"/>
                <a:gd name="connsiteY16" fmla="*/ 564809 h 831325"/>
                <a:gd name="connsiteX17" fmla="*/ 75190 w 1861360"/>
                <a:gd name="connsiteY17" fmla="*/ 588692 h 831325"/>
                <a:gd name="connsiteX18" fmla="*/ 85425 w 1861360"/>
                <a:gd name="connsiteY18" fmla="*/ 598928 h 831325"/>
                <a:gd name="connsiteX19" fmla="*/ 95661 w 1861360"/>
                <a:gd name="connsiteY19" fmla="*/ 612576 h 831325"/>
                <a:gd name="connsiteX20" fmla="*/ 112721 w 1861360"/>
                <a:gd name="connsiteY20" fmla="*/ 633048 h 831325"/>
                <a:gd name="connsiteX21" fmla="*/ 122957 w 1861360"/>
                <a:gd name="connsiteY21" fmla="*/ 656931 h 831325"/>
                <a:gd name="connsiteX22" fmla="*/ 136604 w 1861360"/>
                <a:gd name="connsiteY22" fmla="*/ 677403 h 831325"/>
                <a:gd name="connsiteX23" fmla="*/ 208255 w 1861360"/>
                <a:gd name="connsiteY23" fmla="*/ 687639 h 831325"/>
                <a:gd name="connsiteX24" fmla="*/ 194607 w 1861360"/>
                <a:gd name="connsiteY24" fmla="*/ 694463 h 831325"/>
                <a:gd name="connsiteX25" fmla="*/ 177548 w 1861360"/>
                <a:gd name="connsiteY25" fmla="*/ 691051 h 831325"/>
                <a:gd name="connsiteX26" fmla="*/ 146840 w 1861360"/>
                <a:gd name="connsiteY26" fmla="*/ 684227 h 831325"/>
                <a:gd name="connsiteX27" fmla="*/ 160488 w 1861360"/>
                <a:gd name="connsiteY27" fmla="*/ 687639 h 831325"/>
                <a:gd name="connsiteX28" fmla="*/ 170724 w 1861360"/>
                <a:gd name="connsiteY28" fmla="*/ 691051 h 831325"/>
                <a:gd name="connsiteX29" fmla="*/ 201431 w 1861360"/>
                <a:gd name="connsiteY29" fmla="*/ 697875 h 831325"/>
                <a:gd name="connsiteX30" fmla="*/ 218491 w 1861360"/>
                <a:gd name="connsiteY30" fmla="*/ 704698 h 831325"/>
                <a:gd name="connsiteX31" fmla="*/ 228727 w 1861360"/>
                <a:gd name="connsiteY31" fmla="*/ 708110 h 831325"/>
                <a:gd name="connsiteX32" fmla="*/ 249198 w 1861360"/>
                <a:gd name="connsiteY32" fmla="*/ 694463 h 831325"/>
                <a:gd name="connsiteX33" fmla="*/ 290142 w 1861360"/>
                <a:gd name="connsiteY33" fmla="*/ 663755 h 831325"/>
                <a:gd name="connsiteX34" fmla="*/ 303790 w 1861360"/>
                <a:gd name="connsiteY34" fmla="*/ 643283 h 831325"/>
                <a:gd name="connsiteX35" fmla="*/ 421501 w 1861360"/>
                <a:gd name="connsiteY35" fmla="*/ 185373 h 831325"/>
                <a:gd name="connsiteX36" fmla="*/ 360772 w 1861360"/>
                <a:gd name="connsiteY36" fmla="*/ 389975 h 831325"/>
                <a:gd name="connsiteX37" fmla="*/ 371104 w 1861360"/>
                <a:gd name="connsiteY37" fmla="*/ 362687 h 831325"/>
                <a:gd name="connsiteX38" fmla="*/ 436109 w 1861360"/>
                <a:gd name="connsiteY38" fmla="*/ 169486 h 831325"/>
                <a:gd name="connsiteX39" fmla="*/ 935141 w 1861360"/>
                <a:gd name="connsiteY39" fmla="*/ 152888 h 831325"/>
                <a:gd name="connsiteX40" fmla="*/ 1550534 w 1861360"/>
                <a:gd name="connsiteY40" fmla="*/ 949 h 831325"/>
                <a:gd name="connsiteX41" fmla="*/ 1823028 w 1861360"/>
                <a:gd name="connsiteY41" fmla="*/ 758116 h 831325"/>
                <a:gd name="connsiteX42" fmla="*/ 542235 w 1861360"/>
                <a:gd name="connsiteY42" fmla="*/ 804071 h 831325"/>
                <a:gd name="connsiteX43" fmla="*/ 302297 w 1861360"/>
                <a:gd name="connsiteY43" fmla="*/ 806843 h 831325"/>
                <a:gd name="connsiteX44" fmla="*/ 171399 w 1861360"/>
                <a:gd name="connsiteY44" fmla="*/ 796287 h 831325"/>
                <a:gd name="connsiteX45" fmla="*/ 27813 w 1861360"/>
                <a:gd name="connsiteY45" fmla="*/ 780969 h 831325"/>
                <a:gd name="connsiteX46" fmla="*/ 6951 w 1861360"/>
                <a:gd name="connsiteY46" fmla="*/ 728582 h 831325"/>
                <a:gd name="connsiteX0" fmla="*/ 6951 w 1861360"/>
                <a:gd name="connsiteY0" fmla="*/ 728582 h 831325"/>
                <a:gd name="connsiteX1" fmla="*/ 3539 w 1861360"/>
                <a:gd name="connsiteY1" fmla="*/ 602340 h 831325"/>
                <a:gd name="connsiteX2" fmla="*/ 127 w 1861360"/>
                <a:gd name="connsiteY2" fmla="*/ 588692 h 831325"/>
                <a:gd name="connsiteX3" fmla="*/ 3539 w 1861360"/>
                <a:gd name="connsiteY3" fmla="*/ 534101 h 831325"/>
                <a:gd name="connsiteX4" fmla="*/ 6951 w 1861360"/>
                <a:gd name="connsiteY4" fmla="*/ 517042 h 831325"/>
                <a:gd name="connsiteX5" fmla="*/ 13775 w 1861360"/>
                <a:gd name="connsiteY5" fmla="*/ 465863 h 831325"/>
                <a:gd name="connsiteX6" fmla="*/ 197 w 1861360"/>
                <a:gd name="connsiteY6" fmla="*/ 468955 h 831325"/>
                <a:gd name="connsiteX7" fmla="*/ 34246 w 1861360"/>
                <a:gd name="connsiteY7" fmla="*/ 513630 h 831325"/>
                <a:gd name="connsiteX8" fmla="*/ 41070 w 1861360"/>
                <a:gd name="connsiteY8" fmla="*/ 530689 h 831325"/>
                <a:gd name="connsiteX9" fmla="*/ 51306 w 1861360"/>
                <a:gd name="connsiteY9" fmla="*/ 571633 h 831325"/>
                <a:gd name="connsiteX10" fmla="*/ 54718 w 1861360"/>
                <a:gd name="connsiteY10" fmla="*/ 581869 h 831325"/>
                <a:gd name="connsiteX11" fmla="*/ 64954 w 1861360"/>
                <a:gd name="connsiteY11" fmla="*/ 585280 h 831325"/>
                <a:gd name="connsiteX12" fmla="*/ 61542 w 1861360"/>
                <a:gd name="connsiteY12" fmla="*/ 561397 h 831325"/>
                <a:gd name="connsiteX13" fmla="*/ 41070 w 1861360"/>
                <a:gd name="connsiteY13" fmla="*/ 530689 h 831325"/>
                <a:gd name="connsiteX14" fmla="*/ 37658 w 1861360"/>
                <a:gd name="connsiteY14" fmla="*/ 520454 h 831325"/>
                <a:gd name="connsiteX15" fmla="*/ 54718 w 1861360"/>
                <a:gd name="connsiteY15" fmla="*/ 554573 h 831325"/>
                <a:gd name="connsiteX16" fmla="*/ 58130 w 1861360"/>
                <a:gd name="connsiteY16" fmla="*/ 564809 h 831325"/>
                <a:gd name="connsiteX17" fmla="*/ 75190 w 1861360"/>
                <a:gd name="connsiteY17" fmla="*/ 588692 h 831325"/>
                <a:gd name="connsiteX18" fmla="*/ 85425 w 1861360"/>
                <a:gd name="connsiteY18" fmla="*/ 598928 h 831325"/>
                <a:gd name="connsiteX19" fmla="*/ 95661 w 1861360"/>
                <a:gd name="connsiteY19" fmla="*/ 612576 h 831325"/>
                <a:gd name="connsiteX20" fmla="*/ 112721 w 1861360"/>
                <a:gd name="connsiteY20" fmla="*/ 633048 h 831325"/>
                <a:gd name="connsiteX21" fmla="*/ 122957 w 1861360"/>
                <a:gd name="connsiteY21" fmla="*/ 656931 h 831325"/>
                <a:gd name="connsiteX22" fmla="*/ 136604 w 1861360"/>
                <a:gd name="connsiteY22" fmla="*/ 677403 h 831325"/>
                <a:gd name="connsiteX23" fmla="*/ 208255 w 1861360"/>
                <a:gd name="connsiteY23" fmla="*/ 687639 h 831325"/>
                <a:gd name="connsiteX24" fmla="*/ 194607 w 1861360"/>
                <a:gd name="connsiteY24" fmla="*/ 694463 h 831325"/>
                <a:gd name="connsiteX25" fmla="*/ 177548 w 1861360"/>
                <a:gd name="connsiteY25" fmla="*/ 691051 h 831325"/>
                <a:gd name="connsiteX26" fmla="*/ 146840 w 1861360"/>
                <a:gd name="connsiteY26" fmla="*/ 684227 h 831325"/>
                <a:gd name="connsiteX27" fmla="*/ 160488 w 1861360"/>
                <a:gd name="connsiteY27" fmla="*/ 687639 h 831325"/>
                <a:gd name="connsiteX28" fmla="*/ 170724 w 1861360"/>
                <a:gd name="connsiteY28" fmla="*/ 691051 h 831325"/>
                <a:gd name="connsiteX29" fmla="*/ 201431 w 1861360"/>
                <a:gd name="connsiteY29" fmla="*/ 697875 h 831325"/>
                <a:gd name="connsiteX30" fmla="*/ 218491 w 1861360"/>
                <a:gd name="connsiteY30" fmla="*/ 704698 h 831325"/>
                <a:gd name="connsiteX31" fmla="*/ 228727 w 1861360"/>
                <a:gd name="connsiteY31" fmla="*/ 708110 h 831325"/>
                <a:gd name="connsiteX32" fmla="*/ 249198 w 1861360"/>
                <a:gd name="connsiteY32" fmla="*/ 694463 h 831325"/>
                <a:gd name="connsiteX33" fmla="*/ 285379 w 1861360"/>
                <a:gd name="connsiteY33" fmla="*/ 654230 h 831325"/>
                <a:gd name="connsiteX34" fmla="*/ 303790 w 1861360"/>
                <a:gd name="connsiteY34" fmla="*/ 643283 h 831325"/>
                <a:gd name="connsiteX35" fmla="*/ 421501 w 1861360"/>
                <a:gd name="connsiteY35" fmla="*/ 185373 h 831325"/>
                <a:gd name="connsiteX36" fmla="*/ 360772 w 1861360"/>
                <a:gd name="connsiteY36" fmla="*/ 389975 h 831325"/>
                <a:gd name="connsiteX37" fmla="*/ 371104 w 1861360"/>
                <a:gd name="connsiteY37" fmla="*/ 362687 h 831325"/>
                <a:gd name="connsiteX38" fmla="*/ 436109 w 1861360"/>
                <a:gd name="connsiteY38" fmla="*/ 169486 h 831325"/>
                <a:gd name="connsiteX39" fmla="*/ 935141 w 1861360"/>
                <a:gd name="connsiteY39" fmla="*/ 152888 h 831325"/>
                <a:gd name="connsiteX40" fmla="*/ 1550534 w 1861360"/>
                <a:gd name="connsiteY40" fmla="*/ 949 h 831325"/>
                <a:gd name="connsiteX41" fmla="*/ 1823028 w 1861360"/>
                <a:gd name="connsiteY41" fmla="*/ 758116 h 831325"/>
                <a:gd name="connsiteX42" fmla="*/ 542235 w 1861360"/>
                <a:gd name="connsiteY42" fmla="*/ 804071 h 831325"/>
                <a:gd name="connsiteX43" fmla="*/ 302297 w 1861360"/>
                <a:gd name="connsiteY43" fmla="*/ 806843 h 831325"/>
                <a:gd name="connsiteX44" fmla="*/ 171399 w 1861360"/>
                <a:gd name="connsiteY44" fmla="*/ 796287 h 831325"/>
                <a:gd name="connsiteX45" fmla="*/ 27813 w 1861360"/>
                <a:gd name="connsiteY45" fmla="*/ 780969 h 831325"/>
                <a:gd name="connsiteX46" fmla="*/ 6951 w 1861360"/>
                <a:gd name="connsiteY46" fmla="*/ 728582 h 831325"/>
                <a:gd name="connsiteX0" fmla="*/ 6951 w 1861360"/>
                <a:gd name="connsiteY0" fmla="*/ 728582 h 831325"/>
                <a:gd name="connsiteX1" fmla="*/ 3539 w 1861360"/>
                <a:gd name="connsiteY1" fmla="*/ 602340 h 831325"/>
                <a:gd name="connsiteX2" fmla="*/ 127 w 1861360"/>
                <a:gd name="connsiteY2" fmla="*/ 588692 h 831325"/>
                <a:gd name="connsiteX3" fmla="*/ 3539 w 1861360"/>
                <a:gd name="connsiteY3" fmla="*/ 534101 h 831325"/>
                <a:gd name="connsiteX4" fmla="*/ 6951 w 1861360"/>
                <a:gd name="connsiteY4" fmla="*/ 517042 h 831325"/>
                <a:gd name="connsiteX5" fmla="*/ 13775 w 1861360"/>
                <a:gd name="connsiteY5" fmla="*/ 465863 h 831325"/>
                <a:gd name="connsiteX6" fmla="*/ 197 w 1861360"/>
                <a:gd name="connsiteY6" fmla="*/ 468955 h 831325"/>
                <a:gd name="connsiteX7" fmla="*/ 34246 w 1861360"/>
                <a:gd name="connsiteY7" fmla="*/ 513630 h 831325"/>
                <a:gd name="connsiteX8" fmla="*/ 41070 w 1861360"/>
                <a:gd name="connsiteY8" fmla="*/ 530689 h 831325"/>
                <a:gd name="connsiteX9" fmla="*/ 51306 w 1861360"/>
                <a:gd name="connsiteY9" fmla="*/ 571633 h 831325"/>
                <a:gd name="connsiteX10" fmla="*/ 54718 w 1861360"/>
                <a:gd name="connsiteY10" fmla="*/ 581869 h 831325"/>
                <a:gd name="connsiteX11" fmla="*/ 64954 w 1861360"/>
                <a:gd name="connsiteY11" fmla="*/ 585280 h 831325"/>
                <a:gd name="connsiteX12" fmla="*/ 61542 w 1861360"/>
                <a:gd name="connsiteY12" fmla="*/ 561397 h 831325"/>
                <a:gd name="connsiteX13" fmla="*/ 41070 w 1861360"/>
                <a:gd name="connsiteY13" fmla="*/ 530689 h 831325"/>
                <a:gd name="connsiteX14" fmla="*/ 37658 w 1861360"/>
                <a:gd name="connsiteY14" fmla="*/ 520454 h 831325"/>
                <a:gd name="connsiteX15" fmla="*/ 54718 w 1861360"/>
                <a:gd name="connsiteY15" fmla="*/ 554573 h 831325"/>
                <a:gd name="connsiteX16" fmla="*/ 58130 w 1861360"/>
                <a:gd name="connsiteY16" fmla="*/ 564809 h 831325"/>
                <a:gd name="connsiteX17" fmla="*/ 75190 w 1861360"/>
                <a:gd name="connsiteY17" fmla="*/ 588692 h 831325"/>
                <a:gd name="connsiteX18" fmla="*/ 85425 w 1861360"/>
                <a:gd name="connsiteY18" fmla="*/ 598928 h 831325"/>
                <a:gd name="connsiteX19" fmla="*/ 95661 w 1861360"/>
                <a:gd name="connsiteY19" fmla="*/ 612576 h 831325"/>
                <a:gd name="connsiteX20" fmla="*/ 112721 w 1861360"/>
                <a:gd name="connsiteY20" fmla="*/ 633048 h 831325"/>
                <a:gd name="connsiteX21" fmla="*/ 122957 w 1861360"/>
                <a:gd name="connsiteY21" fmla="*/ 656931 h 831325"/>
                <a:gd name="connsiteX22" fmla="*/ 136604 w 1861360"/>
                <a:gd name="connsiteY22" fmla="*/ 677403 h 831325"/>
                <a:gd name="connsiteX23" fmla="*/ 208255 w 1861360"/>
                <a:gd name="connsiteY23" fmla="*/ 687639 h 831325"/>
                <a:gd name="connsiteX24" fmla="*/ 194607 w 1861360"/>
                <a:gd name="connsiteY24" fmla="*/ 694463 h 831325"/>
                <a:gd name="connsiteX25" fmla="*/ 177548 w 1861360"/>
                <a:gd name="connsiteY25" fmla="*/ 691051 h 831325"/>
                <a:gd name="connsiteX26" fmla="*/ 146840 w 1861360"/>
                <a:gd name="connsiteY26" fmla="*/ 684227 h 831325"/>
                <a:gd name="connsiteX27" fmla="*/ 160488 w 1861360"/>
                <a:gd name="connsiteY27" fmla="*/ 687639 h 831325"/>
                <a:gd name="connsiteX28" fmla="*/ 170724 w 1861360"/>
                <a:gd name="connsiteY28" fmla="*/ 691051 h 831325"/>
                <a:gd name="connsiteX29" fmla="*/ 201431 w 1861360"/>
                <a:gd name="connsiteY29" fmla="*/ 697875 h 831325"/>
                <a:gd name="connsiteX30" fmla="*/ 218491 w 1861360"/>
                <a:gd name="connsiteY30" fmla="*/ 704698 h 831325"/>
                <a:gd name="connsiteX31" fmla="*/ 228727 w 1861360"/>
                <a:gd name="connsiteY31" fmla="*/ 708110 h 831325"/>
                <a:gd name="connsiteX32" fmla="*/ 249198 w 1861360"/>
                <a:gd name="connsiteY32" fmla="*/ 694463 h 831325"/>
                <a:gd name="connsiteX33" fmla="*/ 285379 w 1861360"/>
                <a:gd name="connsiteY33" fmla="*/ 654230 h 831325"/>
                <a:gd name="connsiteX34" fmla="*/ 303790 w 1861360"/>
                <a:gd name="connsiteY34" fmla="*/ 619471 h 831325"/>
                <a:gd name="connsiteX35" fmla="*/ 421501 w 1861360"/>
                <a:gd name="connsiteY35" fmla="*/ 185373 h 831325"/>
                <a:gd name="connsiteX36" fmla="*/ 360772 w 1861360"/>
                <a:gd name="connsiteY36" fmla="*/ 389975 h 831325"/>
                <a:gd name="connsiteX37" fmla="*/ 371104 w 1861360"/>
                <a:gd name="connsiteY37" fmla="*/ 362687 h 831325"/>
                <a:gd name="connsiteX38" fmla="*/ 436109 w 1861360"/>
                <a:gd name="connsiteY38" fmla="*/ 169486 h 831325"/>
                <a:gd name="connsiteX39" fmla="*/ 935141 w 1861360"/>
                <a:gd name="connsiteY39" fmla="*/ 152888 h 831325"/>
                <a:gd name="connsiteX40" fmla="*/ 1550534 w 1861360"/>
                <a:gd name="connsiteY40" fmla="*/ 949 h 831325"/>
                <a:gd name="connsiteX41" fmla="*/ 1823028 w 1861360"/>
                <a:gd name="connsiteY41" fmla="*/ 758116 h 831325"/>
                <a:gd name="connsiteX42" fmla="*/ 542235 w 1861360"/>
                <a:gd name="connsiteY42" fmla="*/ 804071 h 831325"/>
                <a:gd name="connsiteX43" fmla="*/ 302297 w 1861360"/>
                <a:gd name="connsiteY43" fmla="*/ 806843 h 831325"/>
                <a:gd name="connsiteX44" fmla="*/ 171399 w 1861360"/>
                <a:gd name="connsiteY44" fmla="*/ 796287 h 831325"/>
                <a:gd name="connsiteX45" fmla="*/ 27813 w 1861360"/>
                <a:gd name="connsiteY45" fmla="*/ 780969 h 831325"/>
                <a:gd name="connsiteX46" fmla="*/ 6951 w 1861360"/>
                <a:gd name="connsiteY46" fmla="*/ 728582 h 831325"/>
                <a:gd name="connsiteX0" fmla="*/ 6951 w 1861360"/>
                <a:gd name="connsiteY0" fmla="*/ 1029352 h 1132095"/>
                <a:gd name="connsiteX1" fmla="*/ 3539 w 1861360"/>
                <a:gd name="connsiteY1" fmla="*/ 903110 h 1132095"/>
                <a:gd name="connsiteX2" fmla="*/ 127 w 1861360"/>
                <a:gd name="connsiteY2" fmla="*/ 889462 h 1132095"/>
                <a:gd name="connsiteX3" fmla="*/ 3539 w 1861360"/>
                <a:gd name="connsiteY3" fmla="*/ 834871 h 1132095"/>
                <a:gd name="connsiteX4" fmla="*/ 6951 w 1861360"/>
                <a:gd name="connsiteY4" fmla="*/ 817812 h 1132095"/>
                <a:gd name="connsiteX5" fmla="*/ 13775 w 1861360"/>
                <a:gd name="connsiteY5" fmla="*/ 766633 h 1132095"/>
                <a:gd name="connsiteX6" fmla="*/ 197 w 1861360"/>
                <a:gd name="connsiteY6" fmla="*/ 769725 h 1132095"/>
                <a:gd name="connsiteX7" fmla="*/ 34246 w 1861360"/>
                <a:gd name="connsiteY7" fmla="*/ 814400 h 1132095"/>
                <a:gd name="connsiteX8" fmla="*/ 41070 w 1861360"/>
                <a:gd name="connsiteY8" fmla="*/ 831459 h 1132095"/>
                <a:gd name="connsiteX9" fmla="*/ 51306 w 1861360"/>
                <a:gd name="connsiteY9" fmla="*/ 872403 h 1132095"/>
                <a:gd name="connsiteX10" fmla="*/ 54718 w 1861360"/>
                <a:gd name="connsiteY10" fmla="*/ 882639 h 1132095"/>
                <a:gd name="connsiteX11" fmla="*/ 64954 w 1861360"/>
                <a:gd name="connsiteY11" fmla="*/ 886050 h 1132095"/>
                <a:gd name="connsiteX12" fmla="*/ 61542 w 1861360"/>
                <a:gd name="connsiteY12" fmla="*/ 862167 h 1132095"/>
                <a:gd name="connsiteX13" fmla="*/ 41070 w 1861360"/>
                <a:gd name="connsiteY13" fmla="*/ 831459 h 1132095"/>
                <a:gd name="connsiteX14" fmla="*/ 37658 w 1861360"/>
                <a:gd name="connsiteY14" fmla="*/ 821224 h 1132095"/>
                <a:gd name="connsiteX15" fmla="*/ 54718 w 1861360"/>
                <a:gd name="connsiteY15" fmla="*/ 855343 h 1132095"/>
                <a:gd name="connsiteX16" fmla="*/ 58130 w 1861360"/>
                <a:gd name="connsiteY16" fmla="*/ 865579 h 1132095"/>
                <a:gd name="connsiteX17" fmla="*/ 75190 w 1861360"/>
                <a:gd name="connsiteY17" fmla="*/ 889462 h 1132095"/>
                <a:gd name="connsiteX18" fmla="*/ 85425 w 1861360"/>
                <a:gd name="connsiteY18" fmla="*/ 899698 h 1132095"/>
                <a:gd name="connsiteX19" fmla="*/ 95661 w 1861360"/>
                <a:gd name="connsiteY19" fmla="*/ 913346 h 1132095"/>
                <a:gd name="connsiteX20" fmla="*/ 112721 w 1861360"/>
                <a:gd name="connsiteY20" fmla="*/ 933818 h 1132095"/>
                <a:gd name="connsiteX21" fmla="*/ 122957 w 1861360"/>
                <a:gd name="connsiteY21" fmla="*/ 957701 h 1132095"/>
                <a:gd name="connsiteX22" fmla="*/ 136604 w 1861360"/>
                <a:gd name="connsiteY22" fmla="*/ 978173 h 1132095"/>
                <a:gd name="connsiteX23" fmla="*/ 208255 w 1861360"/>
                <a:gd name="connsiteY23" fmla="*/ 988409 h 1132095"/>
                <a:gd name="connsiteX24" fmla="*/ 194607 w 1861360"/>
                <a:gd name="connsiteY24" fmla="*/ 995233 h 1132095"/>
                <a:gd name="connsiteX25" fmla="*/ 177548 w 1861360"/>
                <a:gd name="connsiteY25" fmla="*/ 991821 h 1132095"/>
                <a:gd name="connsiteX26" fmla="*/ 146840 w 1861360"/>
                <a:gd name="connsiteY26" fmla="*/ 984997 h 1132095"/>
                <a:gd name="connsiteX27" fmla="*/ 160488 w 1861360"/>
                <a:gd name="connsiteY27" fmla="*/ 988409 h 1132095"/>
                <a:gd name="connsiteX28" fmla="*/ 170724 w 1861360"/>
                <a:gd name="connsiteY28" fmla="*/ 991821 h 1132095"/>
                <a:gd name="connsiteX29" fmla="*/ 201431 w 1861360"/>
                <a:gd name="connsiteY29" fmla="*/ 998645 h 1132095"/>
                <a:gd name="connsiteX30" fmla="*/ 218491 w 1861360"/>
                <a:gd name="connsiteY30" fmla="*/ 1005468 h 1132095"/>
                <a:gd name="connsiteX31" fmla="*/ 228727 w 1861360"/>
                <a:gd name="connsiteY31" fmla="*/ 1008880 h 1132095"/>
                <a:gd name="connsiteX32" fmla="*/ 249198 w 1861360"/>
                <a:gd name="connsiteY32" fmla="*/ 995233 h 1132095"/>
                <a:gd name="connsiteX33" fmla="*/ 285379 w 1861360"/>
                <a:gd name="connsiteY33" fmla="*/ 955000 h 1132095"/>
                <a:gd name="connsiteX34" fmla="*/ 303790 w 1861360"/>
                <a:gd name="connsiteY34" fmla="*/ 920241 h 1132095"/>
                <a:gd name="connsiteX35" fmla="*/ 421501 w 1861360"/>
                <a:gd name="connsiteY35" fmla="*/ 486143 h 1132095"/>
                <a:gd name="connsiteX36" fmla="*/ 360772 w 1861360"/>
                <a:gd name="connsiteY36" fmla="*/ 690745 h 1132095"/>
                <a:gd name="connsiteX37" fmla="*/ 371104 w 1861360"/>
                <a:gd name="connsiteY37" fmla="*/ 663457 h 1132095"/>
                <a:gd name="connsiteX38" fmla="*/ 436109 w 1861360"/>
                <a:gd name="connsiteY38" fmla="*/ 470256 h 1132095"/>
                <a:gd name="connsiteX39" fmla="*/ 679960 w 1861360"/>
                <a:gd name="connsiteY39" fmla="*/ 1774 h 1132095"/>
                <a:gd name="connsiteX40" fmla="*/ 1550534 w 1861360"/>
                <a:gd name="connsiteY40" fmla="*/ 301719 h 1132095"/>
                <a:gd name="connsiteX41" fmla="*/ 1823028 w 1861360"/>
                <a:gd name="connsiteY41" fmla="*/ 1058886 h 1132095"/>
                <a:gd name="connsiteX42" fmla="*/ 542235 w 1861360"/>
                <a:gd name="connsiteY42" fmla="*/ 1104841 h 1132095"/>
                <a:gd name="connsiteX43" fmla="*/ 302297 w 1861360"/>
                <a:gd name="connsiteY43" fmla="*/ 1107613 h 1132095"/>
                <a:gd name="connsiteX44" fmla="*/ 171399 w 1861360"/>
                <a:gd name="connsiteY44" fmla="*/ 1097057 h 1132095"/>
                <a:gd name="connsiteX45" fmla="*/ 27813 w 1861360"/>
                <a:gd name="connsiteY45" fmla="*/ 1081739 h 1132095"/>
                <a:gd name="connsiteX46" fmla="*/ 6951 w 1861360"/>
                <a:gd name="connsiteY46" fmla="*/ 1029352 h 1132095"/>
                <a:gd name="connsiteX0" fmla="*/ 6951 w 2615157"/>
                <a:gd name="connsiteY0" fmla="*/ 1029352 h 1116231"/>
                <a:gd name="connsiteX1" fmla="*/ 3539 w 2615157"/>
                <a:gd name="connsiteY1" fmla="*/ 903110 h 1116231"/>
                <a:gd name="connsiteX2" fmla="*/ 127 w 2615157"/>
                <a:gd name="connsiteY2" fmla="*/ 889462 h 1116231"/>
                <a:gd name="connsiteX3" fmla="*/ 3539 w 2615157"/>
                <a:gd name="connsiteY3" fmla="*/ 834871 h 1116231"/>
                <a:gd name="connsiteX4" fmla="*/ 6951 w 2615157"/>
                <a:gd name="connsiteY4" fmla="*/ 817812 h 1116231"/>
                <a:gd name="connsiteX5" fmla="*/ 13775 w 2615157"/>
                <a:gd name="connsiteY5" fmla="*/ 766633 h 1116231"/>
                <a:gd name="connsiteX6" fmla="*/ 197 w 2615157"/>
                <a:gd name="connsiteY6" fmla="*/ 769725 h 1116231"/>
                <a:gd name="connsiteX7" fmla="*/ 34246 w 2615157"/>
                <a:gd name="connsiteY7" fmla="*/ 814400 h 1116231"/>
                <a:gd name="connsiteX8" fmla="*/ 41070 w 2615157"/>
                <a:gd name="connsiteY8" fmla="*/ 831459 h 1116231"/>
                <a:gd name="connsiteX9" fmla="*/ 51306 w 2615157"/>
                <a:gd name="connsiteY9" fmla="*/ 872403 h 1116231"/>
                <a:gd name="connsiteX10" fmla="*/ 54718 w 2615157"/>
                <a:gd name="connsiteY10" fmla="*/ 882639 h 1116231"/>
                <a:gd name="connsiteX11" fmla="*/ 64954 w 2615157"/>
                <a:gd name="connsiteY11" fmla="*/ 886050 h 1116231"/>
                <a:gd name="connsiteX12" fmla="*/ 61542 w 2615157"/>
                <a:gd name="connsiteY12" fmla="*/ 862167 h 1116231"/>
                <a:gd name="connsiteX13" fmla="*/ 41070 w 2615157"/>
                <a:gd name="connsiteY13" fmla="*/ 831459 h 1116231"/>
                <a:gd name="connsiteX14" fmla="*/ 37658 w 2615157"/>
                <a:gd name="connsiteY14" fmla="*/ 821224 h 1116231"/>
                <a:gd name="connsiteX15" fmla="*/ 54718 w 2615157"/>
                <a:gd name="connsiteY15" fmla="*/ 855343 h 1116231"/>
                <a:gd name="connsiteX16" fmla="*/ 58130 w 2615157"/>
                <a:gd name="connsiteY16" fmla="*/ 865579 h 1116231"/>
                <a:gd name="connsiteX17" fmla="*/ 75190 w 2615157"/>
                <a:gd name="connsiteY17" fmla="*/ 889462 h 1116231"/>
                <a:gd name="connsiteX18" fmla="*/ 85425 w 2615157"/>
                <a:gd name="connsiteY18" fmla="*/ 899698 h 1116231"/>
                <a:gd name="connsiteX19" fmla="*/ 95661 w 2615157"/>
                <a:gd name="connsiteY19" fmla="*/ 913346 h 1116231"/>
                <a:gd name="connsiteX20" fmla="*/ 112721 w 2615157"/>
                <a:gd name="connsiteY20" fmla="*/ 933818 h 1116231"/>
                <a:gd name="connsiteX21" fmla="*/ 122957 w 2615157"/>
                <a:gd name="connsiteY21" fmla="*/ 957701 h 1116231"/>
                <a:gd name="connsiteX22" fmla="*/ 136604 w 2615157"/>
                <a:gd name="connsiteY22" fmla="*/ 978173 h 1116231"/>
                <a:gd name="connsiteX23" fmla="*/ 208255 w 2615157"/>
                <a:gd name="connsiteY23" fmla="*/ 988409 h 1116231"/>
                <a:gd name="connsiteX24" fmla="*/ 194607 w 2615157"/>
                <a:gd name="connsiteY24" fmla="*/ 995233 h 1116231"/>
                <a:gd name="connsiteX25" fmla="*/ 177548 w 2615157"/>
                <a:gd name="connsiteY25" fmla="*/ 991821 h 1116231"/>
                <a:gd name="connsiteX26" fmla="*/ 146840 w 2615157"/>
                <a:gd name="connsiteY26" fmla="*/ 984997 h 1116231"/>
                <a:gd name="connsiteX27" fmla="*/ 160488 w 2615157"/>
                <a:gd name="connsiteY27" fmla="*/ 988409 h 1116231"/>
                <a:gd name="connsiteX28" fmla="*/ 170724 w 2615157"/>
                <a:gd name="connsiteY28" fmla="*/ 991821 h 1116231"/>
                <a:gd name="connsiteX29" fmla="*/ 201431 w 2615157"/>
                <a:gd name="connsiteY29" fmla="*/ 998645 h 1116231"/>
                <a:gd name="connsiteX30" fmla="*/ 218491 w 2615157"/>
                <a:gd name="connsiteY30" fmla="*/ 1005468 h 1116231"/>
                <a:gd name="connsiteX31" fmla="*/ 228727 w 2615157"/>
                <a:gd name="connsiteY31" fmla="*/ 1008880 h 1116231"/>
                <a:gd name="connsiteX32" fmla="*/ 249198 w 2615157"/>
                <a:gd name="connsiteY32" fmla="*/ 995233 h 1116231"/>
                <a:gd name="connsiteX33" fmla="*/ 285379 w 2615157"/>
                <a:gd name="connsiteY33" fmla="*/ 955000 h 1116231"/>
                <a:gd name="connsiteX34" fmla="*/ 303790 w 2615157"/>
                <a:gd name="connsiteY34" fmla="*/ 920241 h 1116231"/>
                <a:gd name="connsiteX35" fmla="*/ 421501 w 2615157"/>
                <a:gd name="connsiteY35" fmla="*/ 486143 h 1116231"/>
                <a:gd name="connsiteX36" fmla="*/ 360772 w 2615157"/>
                <a:gd name="connsiteY36" fmla="*/ 690745 h 1116231"/>
                <a:gd name="connsiteX37" fmla="*/ 371104 w 2615157"/>
                <a:gd name="connsiteY37" fmla="*/ 663457 h 1116231"/>
                <a:gd name="connsiteX38" fmla="*/ 436109 w 2615157"/>
                <a:gd name="connsiteY38" fmla="*/ 470256 h 1116231"/>
                <a:gd name="connsiteX39" fmla="*/ 679960 w 2615157"/>
                <a:gd name="connsiteY39" fmla="*/ 1774 h 1116231"/>
                <a:gd name="connsiteX40" fmla="*/ 1550534 w 2615157"/>
                <a:gd name="connsiteY40" fmla="*/ 301719 h 1116231"/>
                <a:gd name="connsiteX41" fmla="*/ 2599205 w 2615157"/>
                <a:gd name="connsiteY41" fmla="*/ 957877 h 1116231"/>
                <a:gd name="connsiteX42" fmla="*/ 542235 w 2615157"/>
                <a:gd name="connsiteY42" fmla="*/ 1104841 h 1116231"/>
                <a:gd name="connsiteX43" fmla="*/ 302297 w 2615157"/>
                <a:gd name="connsiteY43" fmla="*/ 1107613 h 1116231"/>
                <a:gd name="connsiteX44" fmla="*/ 171399 w 2615157"/>
                <a:gd name="connsiteY44" fmla="*/ 1097057 h 1116231"/>
                <a:gd name="connsiteX45" fmla="*/ 27813 w 2615157"/>
                <a:gd name="connsiteY45" fmla="*/ 1081739 h 1116231"/>
                <a:gd name="connsiteX46" fmla="*/ 6951 w 2615157"/>
                <a:gd name="connsiteY46" fmla="*/ 1029352 h 1116231"/>
                <a:gd name="connsiteX0" fmla="*/ 6951 w 2615157"/>
                <a:gd name="connsiteY0" fmla="*/ 1320918 h 1407797"/>
                <a:gd name="connsiteX1" fmla="*/ 3539 w 2615157"/>
                <a:gd name="connsiteY1" fmla="*/ 1194676 h 1407797"/>
                <a:gd name="connsiteX2" fmla="*/ 127 w 2615157"/>
                <a:gd name="connsiteY2" fmla="*/ 1181028 h 1407797"/>
                <a:gd name="connsiteX3" fmla="*/ 3539 w 2615157"/>
                <a:gd name="connsiteY3" fmla="*/ 1126437 h 1407797"/>
                <a:gd name="connsiteX4" fmla="*/ 6951 w 2615157"/>
                <a:gd name="connsiteY4" fmla="*/ 1109378 h 1407797"/>
                <a:gd name="connsiteX5" fmla="*/ 13775 w 2615157"/>
                <a:gd name="connsiteY5" fmla="*/ 1058199 h 1407797"/>
                <a:gd name="connsiteX6" fmla="*/ 197 w 2615157"/>
                <a:gd name="connsiteY6" fmla="*/ 1061291 h 1407797"/>
                <a:gd name="connsiteX7" fmla="*/ 34246 w 2615157"/>
                <a:gd name="connsiteY7" fmla="*/ 1105966 h 1407797"/>
                <a:gd name="connsiteX8" fmla="*/ 41070 w 2615157"/>
                <a:gd name="connsiteY8" fmla="*/ 1123025 h 1407797"/>
                <a:gd name="connsiteX9" fmla="*/ 51306 w 2615157"/>
                <a:gd name="connsiteY9" fmla="*/ 1163969 h 1407797"/>
                <a:gd name="connsiteX10" fmla="*/ 54718 w 2615157"/>
                <a:gd name="connsiteY10" fmla="*/ 1174205 h 1407797"/>
                <a:gd name="connsiteX11" fmla="*/ 64954 w 2615157"/>
                <a:gd name="connsiteY11" fmla="*/ 1177616 h 1407797"/>
                <a:gd name="connsiteX12" fmla="*/ 61542 w 2615157"/>
                <a:gd name="connsiteY12" fmla="*/ 1153733 h 1407797"/>
                <a:gd name="connsiteX13" fmla="*/ 41070 w 2615157"/>
                <a:gd name="connsiteY13" fmla="*/ 1123025 h 1407797"/>
                <a:gd name="connsiteX14" fmla="*/ 37658 w 2615157"/>
                <a:gd name="connsiteY14" fmla="*/ 1112790 h 1407797"/>
                <a:gd name="connsiteX15" fmla="*/ 54718 w 2615157"/>
                <a:gd name="connsiteY15" fmla="*/ 1146909 h 1407797"/>
                <a:gd name="connsiteX16" fmla="*/ 58130 w 2615157"/>
                <a:gd name="connsiteY16" fmla="*/ 1157145 h 1407797"/>
                <a:gd name="connsiteX17" fmla="*/ 75190 w 2615157"/>
                <a:gd name="connsiteY17" fmla="*/ 1181028 h 1407797"/>
                <a:gd name="connsiteX18" fmla="*/ 85425 w 2615157"/>
                <a:gd name="connsiteY18" fmla="*/ 1191264 h 1407797"/>
                <a:gd name="connsiteX19" fmla="*/ 95661 w 2615157"/>
                <a:gd name="connsiteY19" fmla="*/ 1204912 h 1407797"/>
                <a:gd name="connsiteX20" fmla="*/ 112721 w 2615157"/>
                <a:gd name="connsiteY20" fmla="*/ 1225384 h 1407797"/>
                <a:gd name="connsiteX21" fmla="*/ 122957 w 2615157"/>
                <a:gd name="connsiteY21" fmla="*/ 1249267 h 1407797"/>
                <a:gd name="connsiteX22" fmla="*/ 136604 w 2615157"/>
                <a:gd name="connsiteY22" fmla="*/ 1269739 h 1407797"/>
                <a:gd name="connsiteX23" fmla="*/ 208255 w 2615157"/>
                <a:gd name="connsiteY23" fmla="*/ 1279975 h 1407797"/>
                <a:gd name="connsiteX24" fmla="*/ 194607 w 2615157"/>
                <a:gd name="connsiteY24" fmla="*/ 1286799 h 1407797"/>
                <a:gd name="connsiteX25" fmla="*/ 177548 w 2615157"/>
                <a:gd name="connsiteY25" fmla="*/ 1283387 h 1407797"/>
                <a:gd name="connsiteX26" fmla="*/ 146840 w 2615157"/>
                <a:gd name="connsiteY26" fmla="*/ 1276563 h 1407797"/>
                <a:gd name="connsiteX27" fmla="*/ 160488 w 2615157"/>
                <a:gd name="connsiteY27" fmla="*/ 1279975 h 1407797"/>
                <a:gd name="connsiteX28" fmla="*/ 170724 w 2615157"/>
                <a:gd name="connsiteY28" fmla="*/ 1283387 h 1407797"/>
                <a:gd name="connsiteX29" fmla="*/ 201431 w 2615157"/>
                <a:gd name="connsiteY29" fmla="*/ 1290211 h 1407797"/>
                <a:gd name="connsiteX30" fmla="*/ 218491 w 2615157"/>
                <a:gd name="connsiteY30" fmla="*/ 1297034 h 1407797"/>
                <a:gd name="connsiteX31" fmla="*/ 228727 w 2615157"/>
                <a:gd name="connsiteY31" fmla="*/ 1300446 h 1407797"/>
                <a:gd name="connsiteX32" fmla="*/ 249198 w 2615157"/>
                <a:gd name="connsiteY32" fmla="*/ 1286799 h 1407797"/>
                <a:gd name="connsiteX33" fmla="*/ 285379 w 2615157"/>
                <a:gd name="connsiteY33" fmla="*/ 1246566 h 1407797"/>
                <a:gd name="connsiteX34" fmla="*/ 303790 w 2615157"/>
                <a:gd name="connsiteY34" fmla="*/ 1211807 h 1407797"/>
                <a:gd name="connsiteX35" fmla="*/ 421501 w 2615157"/>
                <a:gd name="connsiteY35" fmla="*/ 777709 h 1407797"/>
                <a:gd name="connsiteX36" fmla="*/ 360772 w 2615157"/>
                <a:gd name="connsiteY36" fmla="*/ 982311 h 1407797"/>
                <a:gd name="connsiteX37" fmla="*/ 371104 w 2615157"/>
                <a:gd name="connsiteY37" fmla="*/ 955023 h 1407797"/>
                <a:gd name="connsiteX38" fmla="*/ 436109 w 2615157"/>
                <a:gd name="connsiteY38" fmla="*/ 761822 h 1407797"/>
                <a:gd name="connsiteX39" fmla="*/ 616165 w 2615157"/>
                <a:gd name="connsiteY39" fmla="*/ 945 h 1407797"/>
                <a:gd name="connsiteX40" fmla="*/ 1550534 w 2615157"/>
                <a:gd name="connsiteY40" fmla="*/ 593285 h 1407797"/>
                <a:gd name="connsiteX41" fmla="*/ 2599205 w 2615157"/>
                <a:gd name="connsiteY41" fmla="*/ 1249443 h 1407797"/>
                <a:gd name="connsiteX42" fmla="*/ 542235 w 2615157"/>
                <a:gd name="connsiteY42" fmla="*/ 1396407 h 1407797"/>
                <a:gd name="connsiteX43" fmla="*/ 302297 w 2615157"/>
                <a:gd name="connsiteY43" fmla="*/ 1399179 h 1407797"/>
                <a:gd name="connsiteX44" fmla="*/ 171399 w 2615157"/>
                <a:gd name="connsiteY44" fmla="*/ 1388623 h 1407797"/>
                <a:gd name="connsiteX45" fmla="*/ 27813 w 2615157"/>
                <a:gd name="connsiteY45" fmla="*/ 1373305 h 1407797"/>
                <a:gd name="connsiteX46" fmla="*/ 6951 w 2615157"/>
                <a:gd name="connsiteY46" fmla="*/ 1320918 h 1407797"/>
                <a:gd name="connsiteX0" fmla="*/ 6951 w 2615157"/>
                <a:gd name="connsiteY0" fmla="*/ 1338632 h 1425511"/>
                <a:gd name="connsiteX1" fmla="*/ 3539 w 2615157"/>
                <a:gd name="connsiteY1" fmla="*/ 1212390 h 1425511"/>
                <a:gd name="connsiteX2" fmla="*/ 127 w 2615157"/>
                <a:gd name="connsiteY2" fmla="*/ 1198742 h 1425511"/>
                <a:gd name="connsiteX3" fmla="*/ 3539 w 2615157"/>
                <a:gd name="connsiteY3" fmla="*/ 1144151 h 1425511"/>
                <a:gd name="connsiteX4" fmla="*/ 6951 w 2615157"/>
                <a:gd name="connsiteY4" fmla="*/ 1127092 h 1425511"/>
                <a:gd name="connsiteX5" fmla="*/ 13775 w 2615157"/>
                <a:gd name="connsiteY5" fmla="*/ 1075913 h 1425511"/>
                <a:gd name="connsiteX6" fmla="*/ 197 w 2615157"/>
                <a:gd name="connsiteY6" fmla="*/ 1079005 h 1425511"/>
                <a:gd name="connsiteX7" fmla="*/ 34246 w 2615157"/>
                <a:gd name="connsiteY7" fmla="*/ 1123680 h 1425511"/>
                <a:gd name="connsiteX8" fmla="*/ 41070 w 2615157"/>
                <a:gd name="connsiteY8" fmla="*/ 1140739 h 1425511"/>
                <a:gd name="connsiteX9" fmla="*/ 51306 w 2615157"/>
                <a:gd name="connsiteY9" fmla="*/ 1181683 h 1425511"/>
                <a:gd name="connsiteX10" fmla="*/ 54718 w 2615157"/>
                <a:gd name="connsiteY10" fmla="*/ 1191919 h 1425511"/>
                <a:gd name="connsiteX11" fmla="*/ 64954 w 2615157"/>
                <a:gd name="connsiteY11" fmla="*/ 1195330 h 1425511"/>
                <a:gd name="connsiteX12" fmla="*/ 61542 w 2615157"/>
                <a:gd name="connsiteY12" fmla="*/ 1171447 h 1425511"/>
                <a:gd name="connsiteX13" fmla="*/ 41070 w 2615157"/>
                <a:gd name="connsiteY13" fmla="*/ 1140739 h 1425511"/>
                <a:gd name="connsiteX14" fmla="*/ 37658 w 2615157"/>
                <a:gd name="connsiteY14" fmla="*/ 1130504 h 1425511"/>
                <a:gd name="connsiteX15" fmla="*/ 54718 w 2615157"/>
                <a:gd name="connsiteY15" fmla="*/ 1164623 h 1425511"/>
                <a:gd name="connsiteX16" fmla="*/ 58130 w 2615157"/>
                <a:gd name="connsiteY16" fmla="*/ 1174859 h 1425511"/>
                <a:gd name="connsiteX17" fmla="*/ 75190 w 2615157"/>
                <a:gd name="connsiteY17" fmla="*/ 1198742 h 1425511"/>
                <a:gd name="connsiteX18" fmla="*/ 85425 w 2615157"/>
                <a:gd name="connsiteY18" fmla="*/ 1208978 h 1425511"/>
                <a:gd name="connsiteX19" fmla="*/ 95661 w 2615157"/>
                <a:gd name="connsiteY19" fmla="*/ 1222626 h 1425511"/>
                <a:gd name="connsiteX20" fmla="*/ 112721 w 2615157"/>
                <a:gd name="connsiteY20" fmla="*/ 1243098 h 1425511"/>
                <a:gd name="connsiteX21" fmla="*/ 122957 w 2615157"/>
                <a:gd name="connsiteY21" fmla="*/ 1266981 h 1425511"/>
                <a:gd name="connsiteX22" fmla="*/ 136604 w 2615157"/>
                <a:gd name="connsiteY22" fmla="*/ 1287453 h 1425511"/>
                <a:gd name="connsiteX23" fmla="*/ 208255 w 2615157"/>
                <a:gd name="connsiteY23" fmla="*/ 1297689 h 1425511"/>
                <a:gd name="connsiteX24" fmla="*/ 194607 w 2615157"/>
                <a:gd name="connsiteY24" fmla="*/ 1304513 h 1425511"/>
                <a:gd name="connsiteX25" fmla="*/ 177548 w 2615157"/>
                <a:gd name="connsiteY25" fmla="*/ 1301101 h 1425511"/>
                <a:gd name="connsiteX26" fmla="*/ 146840 w 2615157"/>
                <a:gd name="connsiteY26" fmla="*/ 1294277 h 1425511"/>
                <a:gd name="connsiteX27" fmla="*/ 160488 w 2615157"/>
                <a:gd name="connsiteY27" fmla="*/ 1297689 h 1425511"/>
                <a:gd name="connsiteX28" fmla="*/ 170724 w 2615157"/>
                <a:gd name="connsiteY28" fmla="*/ 1301101 h 1425511"/>
                <a:gd name="connsiteX29" fmla="*/ 201431 w 2615157"/>
                <a:gd name="connsiteY29" fmla="*/ 1307925 h 1425511"/>
                <a:gd name="connsiteX30" fmla="*/ 218491 w 2615157"/>
                <a:gd name="connsiteY30" fmla="*/ 1314748 h 1425511"/>
                <a:gd name="connsiteX31" fmla="*/ 228727 w 2615157"/>
                <a:gd name="connsiteY31" fmla="*/ 1318160 h 1425511"/>
                <a:gd name="connsiteX32" fmla="*/ 249198 w 2615157"/>
                <a:gd name="connsiteY32" fmla="*/ 1304513 h 1425511"/>
                <a:gd name="connsiteX33" fmla="*/ 285379 w 2615157"/>
                <a:gd name="connsiteY33" fmla="*/ 1264280 h 1425511"/>
                <a:gd name="connsiteX34" fmla="*/ 303790 w 2615157"/>
                <a:gd name="connsiteY34" fmla="*/ 1229521 h 1425511"/>
                <a:gd name="connsiteX35" fmla="*/ 421501 w 2615157"/>
                <a:gd name="connsiteY35" fmla="*/ 795423 h 1425511"/>
                <a:gd name="connsiteX36" fmla="*/ 360772 w 2615157"/>
                <a:gd name="connsiteY36" fmla="*/ 1000025 h 1425511"/>
                <a:gd name="connsiteX37" fmla="*/ 371104 w 2615157"/>
                <a:gd name="connsiteY37" fmla="*/ 972737 h 1425511"/>
                <a:gd name="connsiteX38" fmla="*/ 436109 w 2615157"/>
                <a:gd name="connsiteY38" fmla="*/ 779536 h 1425511"/>
                <a:gd name="connsiteX39" fmla="*/ 616165 w 2615157"/>
                <a:gd name="connsiteY39" fmla="*/ 18659 h 1425511"/>
                <a:gd name="connsiteX40" fmla="*/ 1550534 w 2615157"/>
                <a:gd name="connsiteY40" fmla="*/ 610999 h 1425511"/>
                <a:gd name="connsiteX41" fmla="*/ 2599205 w 2615157"/>
                <a:gd name="connsiteY41" fmla="*/ 1267157 h 1425511"/>
                <a:gd name="connsiteX42" fmla="*/ 542235 w 2615157"/>
                <a:gd name="connsiteY42" fmla="*/ 1414121 h 1425511"/>
                <a:gd name="connsiteX43" fmla="*/ 302297 w 2615157"/>
                <a:gd name="connsiteY43" fmla="*/ 1416893 h 1425511"/>
                <a:gd name="connsiteX44" fmla="*/ 171399 w 2615157"/>
                <a:gd name="connsiteY44" fmla="*/ 1406337 h 1425511"/>
                <a:gd name="connsiteX45" fmla="*/ 27813 w 2615157"/>
                <a:gd name="connsiteY45" fmla="*/ 1391019 h 1425511"/>
                <a:gd name="connsiteX46" fmla="*/ 6951 w 2615157"/>
                <a:gd name="connsiteY46" fmla="*/ 1338632 h 1425511"/>
                <a:gd name="connsiteX0" fmla="*/ 6951 w 2615157"/>
                <a:gd name="connsiteY0" fmla="*/ 1339811 h 1426690"/>
                <a:gd name="connsiteX1" fmla="*/ 3539 w 2615157"/>
                <a:gd name="connsiteY1" fmla="*/ 1213569 h 1426690"/>
                <a:gd name="connsiteX2" fmla="*/ 127 w 2615157"/>
                <a:gd name="connsiteY2" fmla="*/ 1199921 h 1426690"/>
                <a:gd name="connsiteX3" fmla="*/ 3539 w 2615157"/>
                <a:gd name="connsiteY3" fmla="*/ 1145330 h 1426690"/>
                <a:gd name="connsiteX4" fmla="*/ 6951 w 2615157"/>
                <a:gd name="connsiteY4" fmla="*/ 1128271 h 1426690"/>
                <a:gd name="connsiteX5" fmla="*/ 13775 w 2615157"/>
                <a:gd name="connsiteY5" fmla="*/ 1077092 h 1426690"/>
                <a:gd name="connsiteX6" fmla="*/ 197 w 2615157"/>
                <a:gd name="connsiteY6" fmla="*/ 1080184 h 1426690"/>
                <a:gd name="connsiteX7" fmla="*/ 34246 w 2615157"/>
                <a:gd name="connsiteY7" fmla="*/ 1124859 h 1426690"/>
                <a:gd name="connsiteX8" fmla="*/ 41070 w 2615157"/>
                <a:gd name="connsiteY8" fmla="*/ 1141918 h 1426690"/>
                <a:gd name="connsiteX9" fmla="*/ 51306 w 2615157"/>
                <a:gd name="connsiteY9" fmla="*/ 1182862 h 1426690"/>
                <a:gd name="connsiteX10" fmla="*/ 54718 w 2615157"/>
                <a:gd name="connsiteY10" fmla="*/ 1193098 h 1426690"/>
                <a:gd name="connsiteX11" fmla="*/ 64954 w 2615157"/>
                <a:gd name="connsiteY11" fmla="*/ 1196509 h 1426690"/>
                <a:gd name="connsiteX12" fmla="*/ 61542 w 2615157"/>
                <a:gd name="connsiteY12" fmla="*/ 1172626 h 1426690"/>
                <a:gd name="connsiteX13" fmla="*/ 41070 w 2615157"/>
                <a:gd name="connsiteY13" fmla="*/ 1141918 h 1426690"/>
                <a:gd name="connsiteX14" fmla="*/ 37658 w 2615157"/>
                <a:gd name="connsiteY14" fmla="*/ 1131683 h 1426690"/>
                <a:gd name="connsiteX15" fmla="*/ 54718 w 2615157"/>
                <a:gd name="connsiteY15" fmla="*/ 1165802 h 1426690"/>
                <a:gd name="connsiteX16" fmla="*/ 58130 w 2615157"/>
                <a:gd name="connsiteY16" fmla="*/ 1176038 h 1426690"/>
                <a:gd name="connsiteX17" fmla="*/ 75190 w 2615157"/>
                <a:gd name="connsiteY17" fmla="*/ 1199921 h 1426690"/>
                <a:gd name="connsiteX18" fmla="*/ 85425 w 2615157"/>
                <a:gd name="connsiteY18" fmla="*/ 1210157 h 1426690"/>
                <a:gd name="connsiteX19" fmla="*/ 95661 w 2615157"/>
                <a:gd name="connsiteY19" fmla="*/ 1223805 h 1426690"/>
                <a:gd name="connsiteX20" fmla="*/ 112721 w 2615157"/>
                <a:gd name="connsiteY20" fmla="*/ 1244277 h 1426690"/>
                <a:gd name="connsiteX21" fmla="*/ 122957 w 2615157"/>
                <a:gd name="connsiteY21" fmla="*/ 1268160 h 1426690"/>
                <a:gd name="connsiteX22" fmla="*/ 136604 w 2615157"/>
                <a:gd name="connsiteY22" fmla="*/ 1288632 h 1426690"/>
                <a:gd name="connsiteX23" fmla="*/ 208255 w 2615157"/>
                <a:gd name="connsiteY23" fmla="*/ 1298868 h 1426690"/>
                <a:gd name="connsiteX24" fmla="*/ 194607 w 2615157"/>
                <a:gd name="connsiteY24" fmla="*/ 1305692 h 1426690"/>
                <a:gd name="connsiteX25" fmla="*/ 177548 w 2615157"/>
                <a:gd name="connsiteY25" fmla="*/ 1302280 h 1426690"/>
                <a:gd name="connsiteX26" fmla="*/ 146840 w 2615157"/>
                <a:gd name="connsiteY26" fmla="*/ 1295456 h 1426690"/>
                <a:gd name="connsiteX27" fmla="*/ 160488 w 2615157"/>
                <a:gd name="connsiteY27" fmla="*/ 1298868 h 1426690"/>
                <a:gd name="connsiteX28" fmla="*/ 170724 w 2615157"/>
                <a:gd name="connsiteY28" fmla="*/ 1302280 h 1426690"/>
                <a:gd name="connsiteX29" fmla="*/ 201431 w 2615157"/>
                <a:gd name="connsiteY29" fmla="*/ 1309104 h 1426690"/>
                <a:gd name="connsiteX30" fmla="*/ 218491 w 2615157"/>
                <a:gd name="connsiteY30" fmla="*/ 1315927 h 1426690"/>
                <a:gd name="connsiteX31" fmla="*/ 228727 w 2615157"/>
                <a:gd name="connsiteY31" fmla="*/ 1319339 h 1426690"/>
                <a:gd name="connsiteX32" fmla="*/ 249198 w 2615157"/>
                <a:gd name="connsiteY32" fmla="*/ 1305692 h 1426690"/>
                <a:gd name="connsiteX33" fmla="*/ 285379 w 2615157"/>
                <a:gd name="connsiteY33" fmla="*/ 1265459 h 1426690"/>
                <a:gd name="connsiteX34" fmla="*/ 303790 w 2615157"/>
                <a:gd name="connsiteY34" fmla="*/ 1230700 h 1426690"/>
                <a:gd name="connsiteX35" fmla="*/ 421501 w 2615157"/>
                <a:gd name="connsiteY35" fmla="*/ 796602 h 1426690"/>
                <a:gd name="connsiteX36" fmla="*/ 360772 w 2615157"/>
                <a:gd name="connsiteY36" fmla="*/ 1001204 h 1426690"/>
                <a:gd name="connsiteX37" fmla="*/ 371104 w 2615157"/>
                <a:gd name="connsiteY37" fmla="*/ 973916 h 1426690"/>
                <a:gd name="connsiteX38" fmla="*/ 436109 w 2615157"/>
                <a:gd name="connsiteY38" fmla="*/ 780715 h 1426690"/>
                <a:gd name="connsiteX39" fmla="*/ 616165 w 2615157"/>
                <a:gd name="connsiteY39" fmla="*/ 19838 h 1426690"/>
                <a:gd name="connsiteX40" fmla="*/ 1550534 w 2615157"/>
                <a:gd name="connsiteY40" fmla="*/ 612178 h 1426690"/>
                <a:gd name="connsiteX41" fmla="*/ 2599205 w 2615157"/>
                <a:gd name="connsiteY41" fmla="*/ 1268336 h 1426690"/>
                <a:gd name="connsiteX42" fmla="*/ 542235 w 2615157"/>
                <a:gd name="connsiteY42" fmla="*/ 1415300 h 1426690"/>
                <a:gd name="connsiteX43" fmla="*/ 302297 w 2615157"/>
                <a:gd name="connsiteY43" fmla="*/ 1418072 h 1426690"/>
                <a:gd name="connsiteX44" fmla="*/ 171399 w 2615157"/>
                <a:gd name="connsiteY44" fmla="*/ 1407516 h 1426690"/>
                <a:gd name="connsiteX45" fmla="*/ 27813 w 2615157"/>
                <a:gd name="connsiteY45" fmla="*/ 1392198 h 1426690"/>
                <a:gd name="connsiteX46" fmla="*/ 6951 w 2615157"/>
                <a:gd name="connsiteY46" fmla="*/ 1339811 h 1426690"/>
                <a:gd name="connsiteX0" fmla="*/ 6951 w 2615157"/>
                <a:gd name="connsiteY0" fmla="*/ 1320863 h 1407742"/>
                <a:gd name="connsiteX1" fmla="*/ 3539 w 2615157"/>
                <a:gd name="connsiteY1" fmla="*/ 1194621 h 1407742"/>
                <a:gd name="connsiteX2" fmla="*/ 127 w 2615157"/>
                <a:gd name="connsiteY2" fmla="*/ 1180973 h 1407742"/>
                <a:gd name="connsiteX3" fmla="*/ 3539 w 2615157"/>
                <a:gd name="connsiteY3" fmla="*/ 1126382 h 1407742"/>
                <a:gd name="connsiteX4" fmla="*/ 6951 w 2615157"/>
                <a:gd name="connsiteY4" fmla="*/ 1109323 h 1407742"/>
                <a:gd name="connsiteX5" fmla="*/ 13775 w 2615157"/>
                <a:gd name="connsiteY5" fmla="*/ 1058144 h 1407742"/>
                <a:gd name="connsiteX6" fmla="*/ 197 w 2615157"/>
                <a:gd name="connsiteY6" fmla="*/ 1061236 h 1407742"/>
                <a:gd name="connsiteX7" fmla="*/ 34246 w 2615157"/>
                <a:gd name="connsiteY7" fmla="*/ 1105911 h 1407742"/>
                <a:gd name="connsiteX8" fmla="*/ 41070 w 2615157"/>
                <a:gd name="connsiteY8" fmla="*/ 1122970 h 1407742"/>
                <a:gd name="connsiteX9" fmla="*/ 51306 w 2615157"/>
                <a:gd name="connsiteY9" fmla="*/ 1163914 h 1407742"/>
                <a:gd name="connsiteX10" fmla="*/ 54718 w 2615157"/>
                <a:gd name="connsiteY10" fmla="*/ 1174150 h 1407742"/>
                <a:gd name="connsiteX11" fmla="*/ 64954 w 2615157"/>
                <a:gd name="connsiteY11" fmla="*/ 1177561 h 1407742"/>
                <a:gd name="connsiteX12" fmla="*/ 61542 w 2615157"/>
                <a:gd name="connsiteY12" fmla="*/ 1153678 h 1407742"/>
                <a:gd name="connsiteX13" fmla="*/ 41070 w 2615157"/>
                <a:gd name="connsiteY13" fmla="*/ 1122970 h 1407742"/>
                <a:gd name="connsiteX14" fmla="*/ 37658 w 2615157"/>
                <a:gd name="connsiteY14" fmla="*/ 1112735 h 1407742"/>
                <a:gd name="connsiteX15" fmla="*/ 54718 w 2615157"/>
                <a:gd name="connsiteY15" fmla="*/ 1146854 h 1407742"/>
                <a:gd name="connsiteX16" fmla="*/ 58130 w 2615157"/>
                <a:gd name="connsiteY16" fmla="*/ 1157090 h 1407742"/>
                <a:gd name="connsiteX17" fmla="*/ 75190 w 2615157"/>
                <a:gd name="connsiteY17" fmla="*/ 1180973 h 1407742"/>
                <a:gd name="connsiteX18" fmla="*/ 85425 w 2615157"/>
                <a:gd name="connsiteY18" fmla="*/ 1191209 h 1407742"/>
                <a:gd name="connsiteX19" fmla="*/ 95661 w 2615157"/>
                <a:gd name="connsiteY19" fmla="*/ 1204857 h 1407742"/>
                <a:gd name="connsiteX20" fmla="*/ 112721 w 2615157"/>
                <a:gd name="connsiteY20" fmla="*/ 1225329 h 1407742"/>
                <a:gd name="connsiteX21" fmla="*/ 122957 w 2615157"/>
                <a:gd name="connsiteY21" fmla="*/ 1249212 h 1407742"/>
                <a:gd name="connsiteX22" fmla="*/ 136604 w 2615157"/>
                <a:gd name="connsiteY22" fmla="*/ 1269684 h 1407742"/>
                <a:gd name="connsiteX23" fmla="*/ 208255 w 2615157"/>
                <a:gd name="connsiteY23" fmla="*/ 1279920 h 1407742"/>
                <a:gd name="connsiteX24" fmla="*/ 194607 w 2615157"/>
                <a:gd name="connsiteY24" fmla="*/ 1286744 h 1407742"/>
                <a:gd name="connsiteX25" fmla="*/ 177548 w 2615157"/>
                <a:gd name="connsiteY25" fmla="*/ 1283332 h 1407742"/>
                <a:gd name="connsiteX26" fmla="*/ 146840 w 2615157"/>
                <a:gd name="connsiteY26" fmla="*/ 1276508 h 1407742"/>
                <a:gd name="connsiteX27" fmla="*/ 160488 w 2615157"/>
                <a:gd name="connsiteY27" fmla="*/ 1279920 h 1407742"/>
                <a:gd name="connsiteX28" fmla="*/ 170724 w 2615157"/>
                <a:gd name="connsiteY28" fmla="*/ 1283332 h 1407742"/>
                <a:gd name="connsiteX29" fmla="*/ 201431 w 2615157"/>
                <a:gd name="connsiteY29" fmla="*/ 1290156 h 1407742"/>
                <a:gd name="connsiteX30" fmla="*/ 218491 w 2615157"/>
                <a:gd name="connsiteY30" fmla="*/ 1296979 h 1407742"/>
                <a:gd name="connsiteX31" fmla="*/ 228727 w 2615157"/>
                <a:gd name="connsiteY31" fmla="*/ 1300391 h 1407742"/>
                <a:gd name="connsiteX32" fmla="*/ 249198 w 2615157"/>
                <a:gd name="connsiteY32" fmla="*/ 1286744 h 1407742"/>
                <a:gd name="connsiteX33" fmla="*/ 285379 w 2615157"/>
                <a:gd name="connsiteY33" fmla="*/ 1246511 h 1407742"/>
                <a:gd name="connsiteX34" fmla="*/ 303790 w 2615157"/>
                <a:gd name="connsiteY34" fmla="*/ 1211752 h 1407742"/>
                <a:gd name="connsiteX35" fmla="*/ 421501 w 2615157"/>
                <a:gd name="connsiteY35" fmla="*/ 777654 h 1407742"/>
                <a:gd name="connsiteX36" fmla="*/ 360772 w 2615157"/>
                <a:gd name="connsiteY36" fmla="*/ 982256 h 1407742"/>
                <a:gd name="connsiteX37" fmla="*/ 371104 w 2615157"/>
                <a:gd name="connsiteY37" fmla="*/ 954968 h 1407742"/>
                <a:gd name="connsiteX38" fmla="*/ 409527 w 2615157"/>
                <a:gd name="connsiteY38" fmla="*/ 756451 h 1407742"/>
                <a:gd name="connsiteX39" fmla="*/ 616165 w 2615157"/>
                <a:gd name="connsiteY39" fmla="*/ 890 h 1407742"/>
                <a:gd name="connsiteX40" fmla="*/ 1550534 w 2615157"/>
                <a:gd name="connsiteY40" fmla="*/ 593230 h 1407742"/>
                <a:gd name="connsiteX41" fmla="*/ 2599205 w 2615157"/>
                <a:gd name="connsiteY41" fmla="*/ 1249388 h 1407742"/>
                <a:gd name="connsiteX42" fmla="*/ 542235 w 2615157"/>
                <a:gd name="connsiteY42" fmla="*/ 1396352 h 1407742"/>
                <a:gd name="connsiteX43" fmla="*/ 302297 w 2615157"/>
                <a:gd name="connsiteY43" fmla="*/ 1399124 h 1407742"/>
                <a:gd name="connsiteX44" fmla="*/ 171399 w 2615157"/>
                <a:gd name="connsiteY44" fmla="*/ 1388568 h 1407742"/>
                <a:gd name="connsiteX45" fmla="*/ 27813 w 2615157"/>
                <a:gd name="connsiteY45" fmla="*/ 1373250 h 1407742"/>
                <a:gd name="connsiteX46" fmla="*/ 6951 w 2615157"/>
                <a:gd name="connsiteY46" fmla="*/ 1320863 h 1407742"/>
                <a:gd name="connsiteX0" fmla="*/ 6951 w 2615157"/>
                <a:gd name="connsiteY0" fmla="*/ 1347406 h 1434285"/>
                <a:gd name="connsiteX1" fmla="*/ 3539 w 2615157"/>
                <a:gd name="connsiteY1" fmla="*/ 1221164 h 1434285"/>
                <a:gd name="connsiteX2" fmla="*/ 127 w 2615157"/>
                <a:gd name="connsiteY2" fmla="*/ 1207516 h 1434285"/>
                <a:gd name="connsiteX3" fmla="*/ 3539 w 2615157"/>
                <a:gd name="connsiteY3" fmla="*/ 1152925 h 1434285"/>
                <a:gd name="connsiteX4" fmla="*/ 6951 w 2615157"/>
                <a:gd name="connsiteY4" fmla="*/ 1135866 h 1434285"/>
                <a:gd name="connsiteX5" fmla="*/ 13775 w 2615157"/>
                <a:gd name="connsiteY5" fmla="*/ 1084687 h 1434285"/>
                <a:gd name="connsiteX6" fmla="*/ 197 w 2615157"/>
                <a:gd name="connsiteY6" fmla="*/ 1087779 h 1434285"/>
                <a:gd name="connsiteX7" fmla="*/ 34246 w 2615157"/>
                <a:gd name="connsiteY7" fmla="*/ 1132454 h 1434285"/>
                <a:gd name="connsiteX8" fmla="*/ 41070 w 2615157"/>
                <a:gd name="connsiteY8" fmla="*/ 1149513 h 1434285"/>
                <a:gd name="connsiteX9" fmla="*/ 51306 w 2615157"/>
                <a:gd name="connsiteY9" fmla="*/ 1190457 h 1434285"/>
                <a:gd name="connsiteX10" fmla="*/ 54718 w 2615157"/>
                <a:gd name="connsiteY10" fmla="*/ 1200693 h 1434285"/>
                <a:gd name="connsiteX11" fmla="*/ 64954 w 2615157"/>
                <a:gd name="connsiteY11" fmla="*/ 1204104 h 1434285"/>
                <a:gd name="connsiteX12" fmla="*/ 61542 w 2615157"/>
                <a:gd name="connsiteY12" fmla="*/ 1180221 h 1434285"/>
                <a:gd name="connsiteX13" fmla="*/ 41070 w 2615157"/>
                <a:gd name="connsiteY13" fmla="*/ 1149513 h 1434285"/>
                <a:gd name="connsiteX14" fmla="*/ 37658 w 2615157"/>
                <a:gd name="connsiteY14" fmla="*/ 1139278 h 1434285"/>
                <a:gd name="connsiteX15" fmla="*/ 54718 w 2615157"/>
                <a:gd name="connsiteY15" fmla="*/ 1173397 h 1434285"/>
                <a:gd name="connsiteX16" fmla="*/ 58130 w 2615157"/>
                <a:gd name="connsiteY16" fmla="*/ 1183633 h 1434285"/>
                <a:gd name="connsiteX17" fmla="*/ 75190 w 2615157"/>
                <a:gd name="connsiteY17" fmla="*/ 1207516 h 1434285"/>
                <a:gd name="connsiteX18" fmla="*/ 85425 w 2615157"/>
                <a:gd name="connsiteY18" fmla="*/ 1217752 h 1434285"/>
                <a:gd name="connsiteX19" fmla="*/ 95661 w 2615157"/>
                <a:gd name="connsiteY19" fmla="*/ 1231400 h 1434285"/>
                <a:gd name="connsiteX20" fmla="*/ 112721 w 2615157"/>
                <a:gd name="connsiteY20" fmla="*/ 1251872 h 1434285"/>
                <a:gd name="connsiteX21" fmla="*/ 122957 w 2615157"/>
                <a:gd name="connsiteY21" fmla="*/ 1275755 h 1434285"/>
                <a:gd name="connsiteX22" fmla="*/ 136604 w 2615157"/>
                <a:gd name="connsiteY22" fmla="*/ 1296227 h 1434285"/>
                <a:gd name="connsiteX23" fmla="*/ 208255 w 2615157"/>
                <a:gd name="connsiteY23" fmla="*/ 1306463 h 1434285"/>
                <a:gd name="connsiteX24" fmla="*/ 194607 w 2615157"/>
                <a:gd name="connsiteY24" fmla="*/ 1313287 h 1434285"/>
                <a:gd name="connsiteX25" fmla="*/ 177548 w 2615157"/>
                <a:gd name="connsiteY25" fmla="*/ 1309875 h 1434285"/>
                <a:gd name="connsiteX26" fmla="*/ 146840 w 2615157"/>
                <a:gd name="connsiteY26" fmla="*/ 1303051 h 1434285"/>
                <a:gd name="connsiteX27" fmla="*/ 160488 w 2615157"/>
                <a:gd name="connsiteY27" fmla="*/ 1306463 h 1434285"/>
                <a:gd name="connsiteX28" fmla="*/ 170724 w 2615157"/>
                <a:gd name="connsiteY28" fmla="*/ 1309875 h 1434285"/>
                <a:gd name="connsiteX29" fmla="*/ 201431 w 2615157"/>
                <a:gd name="connsiteY29" fmla="*/ 1316699 h 1434285"/>
                <a:gd name="connsiteX30" fmla="*/ 218491 w 2615157"/>
                <a:gd name="connsiteY30" fmla="*/ 1323522 h 1434285"/>
                <a:gd name="connsiteX31" fmla="*/ 228727 w 2615157"/>
                <a:gd name="connsiteY31" fmla="*/ 1326934 h 1434285"/>
                <a:gd name="connsiteX32" fmla="*/ 249198 w 2615157"/>
                <a:gd name="connsiteY32" fmla="*/ 1313287 h 1434285"/>
                <a:gd name="connsiteX33" fmla="*/ 285379 w 2615157"/>
                <a:gd name="connsiteY33" fmla="*/ 1273054 h 1434285"/>
                <a:gd name="connsiteX34" fmla="*/ 303790 w 2615157"/>
                <a:gd name="connsiteY34" fmla="*/ 1238295 h 1434285"/>
                <a:gd name="connsiteX35" fmla="*/ 421501 w 2615157"/>
                <a:gd name="connsiteY35" fmla="*/ 804197 h 1434285"/>
                <a:gd name="connsiteX36" fmla="*/ 360772 w 2615157"/>
                <a:gd name="connsiteY36" fmla="*/ 1008799 h 1434285"/>
                <a:gd name="connsiteX37" fmla="*/ 371104 w 2615157"/>
                <a:gd name="connsiteY37" fmla="*/ 981511 h 1434285"/>
                <a:gd name="connsiteX38" fmla="*/ 409527 w 2615157"/>
                <a:gd name="connsiteY38" fmla="*/ 782994 h 1434285"/>
                <a:gd name="connsiteX39" fmla="*/ 616165 w 2615157"/>
                <a:gd name="connsiteY39" fmla="*/ 852 h 1434285"/>
                <a:gd name="connsiteX40" fmla="*/ 1550534 w 2615157"/>
                <a:gd name="connsiteY40" fmla="*/ 619773 h 1434285"/>
                <a:gd name="connsiteX41" fmla="*/ 2599205 w 2615157"/>
                <a:gd name="connsiteY41" fmla="*/ 1275931 h 1434285"/>
                <a:gd name="connsiteX42" fmla="*/ 542235 w 2615157"/>
                <a:gd name="connsiteY42" fmla="*/ 1422895 h 1434285"/>
                <a:gd name="connsiteX43" fmla="*/ 302297 w 2615157"/>
                <a:gd name="connsiteY43" fmla="*/ 1425667 h 1434285"/>
                <a:gd name="connsiteX44" fmla="*/ 171399 w 2615157"/>
                <a:gd name="connsiteY44" fmla="*/ 1415111 h 1434285"/>
                <a:gd name="connsiteX45" fmla="*/ 27813 w 2615157"/>
                <a:gd name="connsiteY45" fmla="*/ 1399793 h 1434285"/>
                <a:gd name="connsiteX46" fmla="*/ 6951 w 2615157"/>
                <a:gd name="connsiteY46" fmla="*/ 1347406 h 1434285"/>
                <a:gd name="connsiteX0" fmla="*/ 6951 w 2615157"/>
                <a:gd name="connsiteY0" fmla="*/ 1364462 h 1451341"/>
                <a:gd name="connsiteX1" fmla="*/ 3539 w 2615157"/>
                <a:gd name="connsiteY1" fmla="*/ 1238220 h 1451341"/>
                <a:gd name="connsiteX2" fmla="*/ 127 w 2615157"/>
                <a:gd name="connsiteY2" fmla="*/ 1224572 h 1451341"/>
                <a:gd name="connsiteX3" fmla="*/ 3539 w 2615157"/>
                <a:gd name="connsiteY3" fmla="*/ 1169981 h 1451341"/>
                <a:gd name="connsiteX4" fmla="*/ 6951 w 2615157"/>
                <a:gd name="connsiteY4" fmla="*/ 1152922 h 1451341"/>
                <a:gd name="connsiteX5" fmla="*/ 13775 w 2615157"/>
                <a:gd name="connsiteY5" fmla="*/ 1101743 h 1451341"/>
                <a:gd name="connsiteX6" fmla="*/ 197 w 2615157"/>
                <a:gd name="connsiteY6" fmla="*/ 1104835 h 1451341"/>
                <a:gd name="connsiteX7" fmla="*/ 34246 w 2615157"/>
                <a:gd name="connsiteY7" fmla="*/ 1149510 h 1451341"/>
                <a:gd name="connsiteX8" fmla="*/ 41070 w 2615157"/>
                <a:gd name="connsiteY8" fmla="*/ 1166569 h 1451341"/>
                <a:gd name="connsiteX9" fmla="*/ 51306 w 2615157"/>
                <a:gd name="connsiteY9" fmla="*/ 1207513 h 1451341"/>
                <a:gd name="connsiteX10" fmla="*/ 54718 w 2615157"/>
                <a:gd name="connsiteY10" fmla="*/ 1217749 h 1451341"/>
                <a:gd name="connsiteX11" fmla="*/ 64954 w 2615157"/>
                <a:gd name="connsiteY11" fmla="*/ 1221160 h 1451341"/>
                <a:gd name="connsiteX12" fmla="*/ 61542 w 2615157"/>
                <a:gd name="connsiteY12" fmla="*/ 1197277 h 1451341"/>
                <a:gd name="connsiteX13" fmla="*/ 41070 w 2615157"/>
                <a:gd name="connsiteY13" fmla="*/ 1166569 h 1451341"/>
                <a:gd name="connsiteX14" fmla="*/ 37658 w 2615157"/>
                <a:gd name="connsiteY14" fmla="*/ 1156334 h 1451341"/>
                <a:gd name="connsiteX15" fmla="*/ 54718 w 2615157"/>
                <a:gd name="connsiteY15" fmla="*/ 1190453 h 1451341"/>
                <a:gd name="connsiteX16" fmla="*/ 58130 w 2615157"/>
                <a:gd name="connsiteY16" fmla="*/ 1200689 h 1451341"/>
                <a:gd name="connsiteX17" fmla="*/ 75190 w 2615157"/>
                <a:gd name="connsiteY17" fmla="*/ 1224572 h 1451341"/>
                <a:gd name="connsiteX18" fmla="*/ 85425 w 2615157"/>
                <a:gd name="connsiteY18" fmla="*/ 1234808 h 1451341"/>
                <a:gd name="connsiteX19" fmla="*/ 95661 w 2615157"/>
                <a:gd name="connsiteY19" fmla="*/ 1248456 h 1451341"/>
                <a:gd name="connsiteX20" fmla="*/ 112721 w 2615157"/>
                <a:gd name="connsiteY20" fmla="*/ 1268928 h 1451341"/>
                <a:gd name="connsiteX21" fmla="*/ 122957 w 2615157"/>
                <a:gd name="connsiteY21" fmla="*/ 1292811 h 1451341"/>
                <a:gd name="connsiteX22" fmla="*/ 136604 w 2615157"/>
                <a:gd name="connsiteY22" fmla="*/ 1313283 h 1451341"/>
                <a:gd name="connsiteX23" fmla="*/ 208255 w 2615157"/>
                <a:gd name="connsiteY23" fmla="*/ 1323519 h 1451341"/>
                <a:gd name="connsiteX24" fmla="*/ 194607 w 2615157"/>
                <a:gd name="connsiteY24" fmla="*/ 1330343 h 1451341"/>
                <a:gd name="connsiteX25" fmla="*/ 177548 w 2615157"/>
                <a:gd name="connsiteY25" fmla="*/ 1326931 h 1451341"/>
                <a:gd name="connsiteX26" fmla="*/ 146840 w 2615157"/>
                <a:gd name="connsiteY26" fmla="*/ 1320107 h 1451341"/>
                <a:gd name="connsiteX27" fmla="*/ 160488 w 2615157"/>
                <a:gd name="connsiteY27" fmla="*/ 1323519 h 1451341"/>
                <a:gd name="connsiteX28" fmla="*/ 170724 w 2615157"/>
                <a:gd name="connsiteY28" fmla="*/ 1326931 h 1451341"/>
                <a:gd name="connsiteX29" fmla="*/ 201431 w 2615157"/>
                <a:gd name="connsiteY29" fmla="*/ 1333755 h 1451341"/>
                <a:gd name="connsiteX30" fmla="*/ 218491 w 2615157"/>
                <a:gd name="connsiteY30" fmla="*/ 1340578 h 1451341"/>
                <a:gd name="connsiteX31" fmla="*/ 228727 w 2615157"/>
                <a:gd name="connsiteY31" fmla="*/ 1343990 h 1451341"/>
                <a:gd name="connsiteX32" fmla="*/ 249198 w 2615157"/>
                <a:gd name="connsiteY32" fmla="*/ 1330343 h 1451341"/>
                <a:gd name="connsiteX33" fmla="*/ 285379 w 2615157"/>
                <a:gd name="connsiteY33" fmla="*/ 1290110 h 1451341"/>
                <a:gd name="connsiteX34" fmla="*/ 303790 w 2615157"/>
                <a:gd name="connsiteY34" fmla="*/ 1255351 h 1451341"/>
                <a:gd name="connsiteX35" fmla="*/ 421501 w 2615157"/>
                <a:gd name="connsiteY35" fmla="*/ 821253 h 1451341"/>
                <a:gd name="connsiteX36" fmla="*/ 360772 w 2615157"/>
                <a:gd name="connsiteY36" fmla="*/ 1025855 h 1451341"/>
                <a:gd name="connsiteX37" fmla="*/ 371104 w 2615157"/>
                <a:gd name="connsiteY37" fmla="*/ 998567 h 1451341"/>
                <a:gd name="connsiteX38" fmla="*/ 409527 w 2615157"/>
                <a:gd name="connsiteY38" fmla="*/ 800050 h 1451341"/>
                <a:gd name="connsiteX39" fmla="*/ 616165 w 2615157"/>
                <a:gd name="connsiteY39" fmla="*/ 17908 h 1451341"/>
                <a:gd name="connsiteX40" fmla="*/ 1550534 w 2615157"/>
                <a:gd name="connsiteY40" fmla="*/ 636829 h 1451341"/>
                <a:gd name="connsiteX41" fmla="*/ 2599205 w 2615157"/>
                <a:gd name="connsiteY41" fmla="*/ 1292987 h 1451341"/>
                <a:gd name="connsiteX42" fmla="*/ 542235 w 2615157"/>
                <a:gd name="connsiteY42" fmla="*/ 1439951 h 1451341"/>
                <a:gd name="connsiteX43" fmla="*/ 302297 w 2615157"/>
                <a:gd name="connsiteY43" fmla="*/ 1442723 h 1451341"/>
                <a:gd name="connsiteX44" fmla="*/ 171399 w 2615157"/>
                <a:gd name="connsiteY44" fmla="*/ 1432167 h 1451341"/>
                <a:gd name="connsiteX45" fmla="*/ 27813 w 2615157"/>
                <a:gd name="connsiteY45" fmla="*/ 1416849 h 1451341"/>
                <a:gd name="connsiteX46" fmla="*/ 6951 w 2615157"/>
                <a:gd name="connsiteY46" fmla="*/ 1364462 h 1451341"/>
                <a:gd name="connsiteX0" fmla="*/ 6951 w 2615157"/>
                <a:gd name="connsiteY0" fmla="*/ 1338352 h 1425231"/>
                <a:gd name="connsiteX1" fmla="*/ 3539 w 2615157"/>
                <a:gd name="connsiteY1" fmla="*/ 1212110 h 1425231"/>
                <a:gd name="connsiteX2" fmla="*/ 127 w 2615157"/>
                <a:gd name="connsiteY2" fmla="*/ 1198462 h 1425231"/>
                <a:gd name="connsiteX3" fmla="*/ 3539 w 2615157"/>
                <a:gd name="connsiteY3" fmla="*/ 1143871 h 1425231"/>
                <a:gd name="connsiteX4" fmla="*/ 6951 w 2615157"/>
                <a:gd name="connsiteY4" fmla="*/ 1126812 h 1425231"/>
                <a:gd name="connsiteX5" fmla="*/ 13775 w 2615157"/>
                <a:gd name="connsiteY5" fmla="*/ 1075633 h 1425231"/>
                <a:gd name="connsiteX6" fmla="*/ 197 w 2615157"/>
                <a:gd name="connsiteY6" fmla="*/ 1078725 h 1425231"/>
                <a:gd name="connsiteX7" fmla="*/ 34246 w 2615157"/>
                <a:gd name="connsiteY7" fmla="*/ 1123400 h 1425231"/>
                <a:gd name="connsiteX8" fmla="*/ 41070 w 2615157"/>
                <a:gd name="connsiteY8" fmla="*/ 1140459 h 1425231"/>
                <a:gd name="connsiteX9" fmla="*/ 51306 w 2615157"/>
                <a:gd name="connsiteY9" fmla="*/ 1181403 h 1425231"/>
                <a:gd name="connsiteX10" fmla="*/ 54718 w 2615157"/>
                <a:gd name="connsiteY10" fmla="*/ 1191639 h 1425231"/>
                <a:gd name="connsiteX11" fmla="*/ 64954 w 2615157"/>
                <a:gd name="connsiteY11" fmla="*/ 1195050 h 1425231"/>
                <a:gd name="connsiteX12" fmla="*/ 61542 w 2615157"/>
                <a:gd name="connsiteY12" fmla="*/ 1171167 h 1425231"/>
                <a:gd name="connsiteX13" fmla="*/ 41070 w 2615157"/>
                <a:gd name="connsiteY13" fmla="*/ 1140459 h 1425231"/>
                <a:gd name="connsiteX14" fmla="*/ 37658 w 2615157"/>
                <a:gd name="connsiteY14" fmla="*/ 1130224 h 1425231"/>
                <a:gd name="connsiteX15" fmla="*/ 54718 w 2615157"/>
                <a:gd name="connsiteY15" fmla="*/ 1164343 h 1425231"/>
                <a:gd name="connsiteX16" fmla="*/ 58130 w 2615157"/>
                <a:gd name="connsiteY16" fmla="*/ 1174579 h 1425231"/>
                <a:gd name="connsiteX17" fmla="*/ 75190 w 2615157"/>
                <a:gd name="connsiteY17" fmla="*/ 1198462 h 1425231"/>
                <a:gd name="connsiteX18" fmla="*/ 85425 w 2615157"/>
                <a:gd name="connsiteY18" fmla="*/ 1208698 h 1425231"/>
                <a:gd name="connsiteX19" fmla="*/ 95661 w 2615157"/>
                <a:gd name="connsiteY19" fmla="*/ 1222346 h 1425231"/>
                <a:gd name="connsiteX20" fmla="*/ 112721 w 2615157"/>
                <a:gd name="connsiteY20" fmla="*/ 1242818 h 1425231"/>
                <a:gd name="connsiteX21" fmla="*/ 122957 w 2615157"/>
                <a:gd name="connsiteY21" fmla="*/ 1266701 h 1425231"/>
                <a:gd name="connsiteX22" fmla="*/ 136604 w 2615157"/>
                <a:gd name="connsiteY22" fmla="*/ 1287173 h 1425231"/>
                <a:gd name="connsiteX23" fmla="*/ 208255 w 2615157"/>
                <a:gd name="connsiteY23" fmla="*/ 1297409 h 1425231"/>
                <a:gd name="connsiteX24" fmla="*/ 194607 w 2615157"/>
                <a:gd name="connsiteY24" fmla="*/ 1304233 h 1425231"/>
                <a:gd name="connsiteX25" fmla="*/ 177548 w 2615157"/>
                <a:gd name="connsiteY25" fmla="*/ 1300821 h 1425231"/>
                <a:gd name="connsiteX26" fmla="*/ 146840 w 2615157"/>
                <a:gd name="connsiteY26" fmla="*/ 1293997 h 1425231"/>
                <a:gd name="connsiteX27" fmla="*/ 160488 w 2615157"/>
                <a:gd name="connsiteY27" fmla="*/ 1297409 h 1425231"/>
                <a:gd name="connsiteX28" fmla="*/ 170724 w 2615157"/>
                <a:gd name="connsiteY28" fmla="*/ 1300821 h 1425231"/>
                <a:gd name="connsiteX29" fmla="*/ 201431 w 2615157"/>
                <a:gd name="connsiteY29" fmla="*/ 1307645 h 1425231"/>
                <a:gd name="connsiteX30" fmla="*/ 218491 w 2615157"/>
                <a:gd name="connsiteY30" fmla="*/ 1314468 h 1425231"/>
                <a:gd name="connsiteX31" fmla="*/ 228727 w 2615157"/>
                <a:gd name="connsiteY31" fmla="*/ 1317880 h 1425231"/>
                <a:gd name="connsiteX32" fmla="*/ 249198 w 2615157"/>
                <a:gd name="connsiteY32" fmla="*/ 1304233 h 1425231"/>
                <a:gd name="connsiteX33" fmla="*/ 285379 w 2615157"/>
                <a:gd name="connsiteY33" fmla="*/ 1264000 h 1425231"/>
                <a:gd name="connsiteX34" fmla="*/ 303790 w 2615157"/>
                <a:gd name="connsiteY34" fmla="*/ 1229241 h 1425231"/>
                <a:gd name="connsiteX35" fmla="*/ 421501 w 2615157"/>
                <a:gd name="connsiteY35" fmla="*/ 795143 h 1425231"/>
                <a:gd name="connsiteX36" fmla="*/ 360772 w 2615157"/>
                <a:gd name="connsiteY36" fmla="*/ 999745 h 1425231"/>
                <a:gd name="connsiteX37" fmla="*/ 371104 w 2615157"/>
                <a:gd name="connsiteY37" fmla="*/ 972457 h 1425231"/>
                <a:gd name="connsiteX38" fmla="*/ 409527 w 2615157"/>
                <a:gd name="connsiteY38" fmla="*/ 773940 h 1425231"/>
                <a:gd name="connsiteX39" fmla="*/ 626798 w 2615157"/>
                <a:gd name="connsiteY39" fmla="*/ 18380 h 1425231"/>
                <a:gd name="connsiteX40" fmla="*/ 1550534 w 2615157"/>
                <a:gd name="connsiteY40" fmla="*/ 610719 h 1425231"/>
                <a:gd name="connsiteX41" fmla="*/ 2599205 w 2615157"/>
                <a:gd name="connsiteY41" fmla="*/ 1266877 h 1425231"/>
                <a:gd name="connsiteX42" fmla="*/ 542235 w 2615157"/>
                <a:gd name="connsiteY42" fmla="*/ 1413841 h 1425231"/>
                <a:gd name="connsiteX43" fmla="*/ 302297 w 2615157"/>
                <a:gd name="connsiteY43" fmla="*/ 1416613 h 1425231"/>
                <a:gd name="connsiteX44" fmla="*/ 171399 w 2615157"/>
                <a:gd name="connsiteY44" fmla="*/ 1406057 h 1425231"/>
                <a:gd name="connsiteX45" fmla="*/ 27813 w 2615157"/>
                <a:gd name="connsiteY45" fmla="*/ 1390739 h 1425231"/>
                <a:gd name="connsiteX46" fmla="*/ 6951 w 2615157"/>
                <a:gd name="connsiteY46" fmla="*/ 1338352 h 1425231"/>
                <a:gd name="connsiteX0" fmla="*/ 6951 w 2794001"/>
                <a:gd name="connsiteY0" fmla="*/ 1338352 h 1425231"/>
                <a:gd name="connsiteX1" fmla="*/ 3539 w 2794001"/>
                <a:gd name="connsiteY1" fmla="*/ 1212110 h 1425231"/>
                <a:gd name="connsiteX2" fmla="*/ 127 w 2794001"/>
                <a:gd name="connsiteY2" fmla="*/ 1198462 h 1425231"/>
                <a:gd name="connsiteX3" fmla="*/ 3539 w 2794001"/>
                <a:gd name="connsiteY3" fmla="*/ 1143871 h 1425231"/>
                <a:gd name="connsiteX4" fmla="*/ 6951 w 2794001"/>
                <a:gd name="connsiteY4" fmla="*/ 1126812 h 1425231"/>
                <a:gd name="connsiteX5" fmla="*/ 13775 w 2794001"/>
                <a:gd name="connsiteY5" fmla="*/ 1075633 h 1425231"/>
                <a:gd name="connsiteX6" fmla="*/ 197 w 2794001"/>
                <a:gd name="connsiteY6" fmla="*/ 1078725 h 1425231"/>
                <a:gd name="connsiteX7" fmla="*/ 34246 w 2794001"/>
                <a:gd name="connsiteY7" fmla="*/ 1123400 h 1425231"/>
                <a:gd name="connsiteX8" fmla="*/ 41070 w 2794001"/>
                <a:gd name="connsiteY8" fmla="*/ 1140459 h 1425231"/>
                <a:gd name="connsiteX9" fmla="*/ 51306 w 2794001"/>
                <a:gd name="connsiteY9" fmla="*/ 1181403 h 1425231"/>
                <a:gd name="connsiteX10" fmla="*/ 54718 w 2794001"/>
                <a:gd name="connsiteY10" fmla="*/ 1191639 h 1425231"/>
                <a:gd name="connsiteX11" fmla="*/ 64954 w 2794001"/>
                <a:gd name="connsiteY11" fmla="*/ 1195050 h 1425231"/>
                <a:gd name="connsiteX12" fmla="*/ 61542 w 2794001"/>
                <a:gd name="connsiteY12" fmla="*/ 1171167 h 1425231"/>
                <a:gd name="connsiteX13" fmla="*/ 41070 w 2794001"/>
                <a:gd name="connsiteY13" fmla="*/ 1140459 h 1425231"/>
                <a:gd name="connsiteX14" fmla="*/ 37658 w 2794001"/>
                <a:gd name="connsiteY14" fmla="*/ 1130224 h 1425231"/>
                <a:gd name="connsiteX15" fmla="*/ 54718 w 2794001"/>
                <a:gd name="connsiteY15" fmla="*/ 1164343 h 1425231"/>
                <a:gd name="connsiteX16" fmla="*/ 58130 w 2794001"/>
                <a:gd name="connsiteY16" fmla="*/ 1174579 h 1425231"/>
                <a:gd name="connsiteX17" fmla="*/ 75190 w 2794001"/>
                <a:gd name="connsiteY17" fmla="*/ 1198462 h 1425231"/>
                <a:gd name="connsiteX18" fmla="*/ 85425 w 2794001"/>
                <a:gd name="connsiteY18" fmla="*/ 1208698 h 1425231"/>
                <a:gd name="connsiteX19" fmla="*/ 95661 w 2794001"/>
                <a:gd name="connsiteY19" fmla="*/ 1222346 h 1425231"/>
                <a:gd name="connsiteX20" fmla="*/ 112721 w 2794001"/>
                <a:gd name="connsiteY20" fmla="*/ 1242818 h 1425231"/>
                <a:gd name="connsiteX21" fmla="*/ 122957 w 2794001"/>
                <a:gd name="connsiteY21" fmla="*/ 1266701 h 1425231"/>
                <a:gd name="connsiteX22" fmla="*/ 136604 w 2794001"/>
                <a:gd name="connsiteY22" fmla="*/ 1287173 h 1425231"/>
                <a:gd name="connsiteX23" fmla="*/ 208255 w 2794001"/>
                <a:gd name="connsiteY23" fmla="*/ 1297409 h 1425231"/>
                <a:gd name="connsiteX24" fmla="*/ 194607 w 2794001"/>
                <a:gd name="connsiteY24" fmla="*/ 1304233 h 1425231"/>
                <a:gd name="connsiteX25" fmla="*/ 177548 w 2794001"/>
                <a:gd name="connsiteY25" fmla="*/ 1300821 h 1425231"/>
                <a:gd name="connsiteX26" fmla="*/ 146840 w 2794001"/>
                <a:gd name="connsiteY26" fmla="*/ 1293997 h 1425231"/>
                <a:gd name="connsiteX27" fmla="*/ 160488 w 2794001"/>
                <a:gd name="connsiteY27" fmla="*/ 1297409 h 1425231"/>
                <a:gd name="connsiteX28" fmla="*/ 170724 w 2794001"/>
                <a:gd name="connsiteY28" fmla="*/ 1300821 h 1425231"/>
                <a:gd name="connsiteX29" fmla="*/ 201431 w 2794001"/>
                <a:gd name="connsiteY29" fmla="*/ 1307645 h 1425231"/>
                <a:gd name="connsiteX30" fmla="*/ 218491 w 2794001"/>
                <a:gd name="connsiteY30" fmla="*/ 1314468 h 1425231"/>
                <a:gd name="connsiteX31" fmla="*/ 228727 w 2794001"/>
                <a:gd name="connsiteY31" fmla="*/ 1317880 h 1425231"/>
                <a:gd name="connsiteX32" fmla="*/ 249198 w 2794001"/>
                <a:gd name="connsiteY32" fmla="*/ 1304233 h 1425231"/>
                <a:gd name="connsiteX33" fmla="*/ 285379 w 2794001"/>
                <a:gd name="connsiteY33" fmla="*/ 1264000 h 1425231"/>
                <a:gd name="connsiteX34" fmla="*/ 303790 w 2794001"/>
                <a:gd name="connsiteY34" fmla="*/ 1229241 h 1425231"/>
                <a:gd name="connsiteX35" fmla="*/ 421501 w 2794001"/>
                <a:gd name="connsiteY35" fmla="*/ 795143 h 1425231"/>
                <a:gd name="connsiteX36" fmla="*/ 360772 w 2794001"/>
                <a:gd name="connsiteY36" fmla="*/ 999745 h 1425231"/>
                <a:gd name="connsiteX37" fmla="*/ 371104 w 2794001"/>
                <a:gd name="connsiteY37" fmla="*/ 972457 h 1425231"/>
                <a:gd name="connsiteX38" fmla="*/ 409527 w 2794001"/>
                <a:gd name="connsiteY38" fmla="*/ 773940 h 1425231"/>
                <a:gd name="connsiteX39" fmla="*/ 626798 w 2794001"/>
                <a:gd name="connsiteY39" fmla="*/ 18380 h 1425231"/>
                <a:gd name="connsiteX40" fmla="*/ 1550534 w 2794001"/>
                <a:gd name="connsiteY40" fmla="*/ 610719 h 1425231"/>
                <a:gd name="connsiteX41" fmla="*/ 2779959 w 2794001"/>
                <a:gd name="connsiteY41" fmla="*/ 1314724 h 1425231"/>
                <a:gd name="connsiteX42" fmla="*/ 542235 w 2794001"/>
                <a:gd name="connsiteY42" fmla="*/ 1413841 h 1425231"/>
                <a:gd name="connsiteX43" fmla="*/ 302297 w 2794001"/>
                <a:gd name="connsiteY43" fmla="*/ 1416613 h 1425231"/>
                <a:gd name="connsiteX44" fmla="*/ 171399 w 2794001"/>
                <a:gd name="connsiteY44" fmla="*/ 1406057 h 1425231"/>
                <a:gd name="connsiteX45" fmla="*/ 27813 w 2794001"/>
                <a:gd name="connsiteY45" fmla="*/ 1390739 h 1425231"/>
                <a:gd name="connsiteX46" fmla="*/ 6951 w 2794001"/>
                <a:gd name="connsiteY46" fmla="*/ 1338352 h 1425231"/>
                <a:gd name="connsiteX0" fmla="*/ 6951 w 2785561"/>
                <a:gd name="connsiteY0" fmla="*/ 1338352 h 1425979"/>
                <a:gd name="connsiteX1" fmla="*/ 3539 w 2785561"/>
                <a:gd name="connsiteY1" fmla="*/ 1212110 h 1425979"/>
                <a:gd name="connsiteX2" fmla="*/ 127 w 2785561"/>
                <a:gd name="connsiteY2" fmla="*/ 1198462 h 1425979"/>
                <a:gd name="connsiteX3" fmla="*/ 3539 w 2785561"/>
                <a:gd name="connsiteY3" fmla="*/ 1143871 h 1425979"/>
                <a:gd name="connsiteX4" fmla="*/ 6951 w 2785561"/>
                <a:gd name="connsiteY4" fmla="*/ 1126812 h 1425979"/>
                <a:gd name="connsiteX5" fmla="*/ 13775 w 2785561"/>
                <a:gd name="connsiteY5" fmla="*/ 1075633 h 1425979"/>
                <a:gd name="connsiteX6" fmla="*/ 197 w 2785561"/>
                <a:gd name="connsiteY6" fmla="*/ 1078725 h 1425979"/>
                <a:gd name="connsiteX7" fmla="*/ 34246 w 2785561"/>
                <a:gd name="connsiteY7" fmla="*/ 1123400 h 1425979"/>
                <a:gd name="connsiteX8" fmla="*/ 41070 w 2785561"/>
                <a:gd name="connsiteY8" fmla="*/ 1140459 h 1425979"/>
                <a:gd name="connsiteX9" fmla="*/ 51306 w 2785561"/>
                <a:gd name="connsiteY9" fmla="*/ 1181403 h 1425979"/>
                <a:gd name="connsiteX10" fmla="*/ 54718 w 2785561"/>
                <a:gd name="connsiteY10" fmla="*/ 1191639 h 1425979"/>
                <a:gd name="connsiteX11" fmla="*/ 64954 w 2785561"/>
                <a:gd name="connsiteY11" fmla="*/ 1195050 h 1425979"/>
                <a:gd name="connsiteX12" fmla="*/ 61542 w 2785561"/>
                <a:gd name="connsiteY12" fmla="*/ 1171167 h 1425979"/>
                <a:gd name="connsiteX13" fmla="*/ 41070 w 2785561"/>
                <a:gd name="connsiteY13" fmla="*/ 1140459 h 1425979"/>
                <a:gd name="connsiteX14" fmla="*/ 37658 w 2785561"/>
                <a:gd name="connsiteY14" fmla="*/ 1130224 h 1425979"/>
                <a:gd name="connsiteX15" fmla="*/ 54718 w 2785561"/>
                <a:gd name="connsiteY15" fmla="*/ 1164343 h 1425979"/>
                <a:gd name="connsiteX16" fmla="*/ 58130 w 2785561"/>
                <a:gd name="connsiteY16" fmla="*/ 1174579 h 1425979"/>
                <a:gd name="connsiteX17" fmla="*/ 75190 w 2785561"/>
                <a:gd name="connsiteY17" fmla="*/ 1198462 h 1425979"/>
                <a:gd name="connsiteX18" fmla="*/ 85425 w 2785561"/>
                <a:gd name="connsiteY18" fmla="*/ 1208698 h 1425979"/>
                <a:gd name="connsiteX19" fmla="*/ 95661 w 2785561"/>
                <a:gd name="connsiteY19" fmla="*/ 1222346 h 1425979"/>
                <a:gd name="connsiteX20" fmla="*/ 112721 w 2785561"/>
                <a:gd name="connsiteY20" fmla="*/ 1242818 h 1425979"/>
                <a:gd name="connsiteX21" fmla="*/ 122957 w 2785561"/>
                <a:gd name="connsiteY21" fmla="*/ 1266701 h 1425979"/>
                <a:gd name="connsiteX22" fmla="*/ 136604 w 2785561"/>
                <a:gd name="connsiteY22" fmla="*/ 1287173 h 1425979"/>
                <a:gd name="connsiteX23" fmla="*/ 208255 w 2785561"/>
                <a:gd name="connsiteY23" fmla="*/ 1297409 h 1425979"/>
                <a:gd name="connsiteX24" fmla="*/ 194607 w 2785561"/>
                <a:gd name="connsiteY24" fmla="*/ 1304233 h 1425979"/>
                <a:gd name="connsiteX25" fmla="*/ 177548 w 2785561"/>
                <a:gd name="connsiteY25" fmla="*/ 1300821 h 1425979"/>
                <a:gd name="connsiteX26" fmla="*/ 146840 w 2785561"/>
                <a:gd name="connsiteY26" fmla="*/ 1293997 h 1425979"/>
                <a:gd name="connsiteX27" fmla="*/ 160488 w 2785561"/>
                <a:gd name="connsiteY27" fmla="*/ 1297409 h 1425979"/>
                <a:gd name="connsiteX28" fmla="*/ 170724 w 2785561"/>
                <a:gd name="connsiteY28" fmla="*/ 1300821 h 1425979"/>
                <a:gd name="connsiteX29" fmla="*/ 201431 w 2785561"/>
                <a:gd name="connsiteY29" fmla="*/ 1307645 h 1425979"/>
                <a:gd name="connsiteX30" fmla="*/ 218491 w 2785561"/>
                <a:gd name="connsiteY30" fmla="*/ 1314468 h 1425979"/>
                <a:gd name="connsiteX31" fmla="*/ 228727 w 2785561"/>
                <a:gd name="connsiteY31" fmla="*/ 1317880 h 1425979"/>
                <a:gd name="connsiteX32" fmla="*/ 249198 w 2785561"/>
                <a:gd name="connsiteY32" fmla="*/ 1304233 h 1425979"/>
                <a:gd name="connsiteX33" fmla="*/ 285379 w 2785561"/>
                <a:gd name="connsiteY33" fmla="*/ 1264000 h 1425979"/>
                <a:gd name="connsiteX34" fmla="*/ 303790 w 2785561"/>
                <a:gd name="connsiteY34" fmla="*/ 1229241 h 1425979"/>
                <a:gd name="connsiteX35" fmla="*/ 421501 w 2785561"/>
                <a:gd name="connsiteY35" fmla="*/ 795143 h 1425979"/>
                <a:gd name="connsiteX36" fmla="*/ 360772 w 2785561"/>
                <a:gd name="connsiteY36" fmla="*/ 999745 h 1425979"/>
                <a:gd name="connsiteX37" fmla="*/ 371104 w 2785561"/>
                <a:gd name="connsiteY37" fmla="*/ 972457 h 1425979"/>
                <a:gd name="connsiteX38" fmla="*/ 409527 w 2785561"/>
                <a:gd name="connsiteY38" fmla="*/ 773940 h 1425979"/>
                <a:gd name="connsiteX39" fmla="*/ 626798 w 2785561"/>
                <a:gd name="connsiteY39" fmla="*/ 18380 h 1425979"/>
                <a:gd name="connsiteX40" fmla="*/ 1550534 w 2785561"/>
                <a:gd name="connsiteY40" fmla="*/ 610719 h 1425979"/>
                <a:gd name="connsiteX41" fmla="*/ 2779959 w 2785561"/>
                <a:gd name="connsiteY41" fmla="*/ 1314724 h 1425979"/>
                <a:gd name="connsiteX42" fmla="*/ 542235 w 2785561"/>
                <a:gd name="connsiteY42" fmla="*/ 1413841 h 1425979"/>
                <a:gd name="connsiteX43" fmla="*/ 302297 w 2785561"/>
                <a:gd name="connsiteY43" fmla="*/ 1416613 h 1425979"/>
                <a:gd name="connsiteX44" fmla="*/ 171399 w 2785561"/>
                <a:gd name="connsiteY44" fmla="*/ 1406057 h 1425979"/>
                <a:gd name="connsiteX45" fmla="*/ 27813 w 2785561"/>
                <a:gd name="connsiteY45" fmla="*/ 1390739 h 1425979"/>
                <a:gd name="connsiteX46" fmla="*/ 6951 w 2785561"/>
                <a:gd name="connsiteY46" fmla="*/ 1338352 h 1425979"/>
                <a:gd name="connsiteX0" fmla="*/ 6951 w 2817387"/>
                <a:gd name="connsiteY0" fmla="*/ 1338352 h 1425231"/>
                <a:gd name="connsiteX1" fmla="*/ 3539 w 2817387"/>
                <a:gd name="connsiteY1" fmla="*/ 1212110 h 1425231"/>
                <a:gd name="connsiteX2" fmla="*/ 127 w 2817387"/>
                <a:gd name="connsiteY2" fmla="*/ 1198462 h 1425231"/>
                <a:gd name="connsiteX3" fmla="*/ 3539 w 2817387"/>
                <a:gd name="connsiteY3" fmla="*/ 1143871 h 1425231"/>
                <a:gd name="connsiteX4" fmla="*/ 6951 w 2817387"/>
                <a:gd name="connsiteY4" fmla="*/ 1126812 h 1425231"/>
                <a:gd name="connsiteX5" fmla="*/ 13775 w 2817387"/>
                <a:gd name="connsiteY5" fmla="*/ 1075633 h 1425231"/>
                <a:gd name="connsiteX6" fmla="*/ 197 w 2817387"/>
                <a:gd name="connsiteY6" fmla="*/ 1078725 h 1425231"/>
                <a:gd name="connsiteX7" fmla="*/ 34246 w 2817387"/>
                <a:gd name="connsiteY7" fmla="*/ 1123400 h 1425231"/>
                <a:gd name="connsiteX8" fmla="*/ 41070 w 2817387"/>
                <a:gd name="connsiteY8" fmla="*/ 1140459 h 1425231"/>
                <a:gd name="connsiteX9" fmla="*/ 51306 w 2817387"/>
                <a:gd name="connsiteY9" fmla="*/ 1181403 h 1425231"/>
                <a:gd name="connsiteX10" fmla="*/ 54718 w 2817387"/>
                <a:gd name="connsiteY10" fmla="*/ 1191639 h 1425231"/>
                <a:gd name="connsiteX11" fmla="*/ 64954 w 2817387"/>
                <a:gd name="connsiteY11" fmla="*/ 1195050 h 1425231"/>
                <a:gd name="connsiteX12" fmla="*/ 61542 w 2817387"/>
                <a:gd name="connsiteY12" fmla="*/ 1171167 h 1425231"/>
                <a:gd name="connsiteX13" fmla="*/ 41070 w 2817387"/>
                <a:gd name="connsiteY13" fmla="*/ 1140459 h 1425231"/>
                <a:gd name="connsiteX14" fmla="*/ 37658 w 2817387"/>
                <a:gd name="connsiteY14" fmla="*/ 1130224 h 1425231"/>
                <a:gd name="connsiteX15" fmla="*/ 54718 w 2817387"/>
                <a:gd name="connsiteY15" fmla="*/ 1164343 h 1425231"/>
                <a:gd name="connsiteX16" fmla="*/ 58130 w 2817387"/>
                <a:gd name="connsiteY16" fmla="*/ 1174579 h 1425231"/>
                <a:gd name="connsiteX17" fmla="*/ 75190 w 2817387"/>
                <a:gd name="connsiteY17" fmla="*/ 1198462 h 1425231"/>
                <a:gd name="connsiteX18" fmla="*/ 85425 w 2817387"/>
                <a:gd name="connsiteY18" fmla="*/ 1208698 h 1425231"/>
                <a:gd name="connsiteX19" fmla="*/ 95661 w 2817387"/>
                <a:gd name="connsiteY19" fmla="*/ 1222346 h 1425231"/>
                <a:gd name="connsiteX20" fmla="*/ 112721 w 2817387"/>
                <a:gd name="connsiteY20" fmla="*/ 1242818 h 1425231"/>
                <a:gd name="connsiteX21" fmla="*/ 122957 w 2817387"/>
                <a:gd name="connsiteY21" fmla="*/ 1266701 h 1425231"/>
                <a:gd name="connsiteX22" fmla="*/ 136604 w 2817387"/>
                <a:gd name="connsiteY22" fmla="*/ 1287173 h 1425231"/>
                <a:gd name="connsiteX23" fmla="*/ 208255 w 2817387"/>
                <a:gd name="connsiteY23" fmla="*/ 1297409 h 1425231"/>
                <a:gd name="connsiteX24" fmla="*/ 194607 w 2817387"/>
                <a:gd name="connsiteY24" fmla="*/ 1304233 h 1425231"/>
                <a:gd name="connsiteX25" fmla="*/ 177548 w 2817387"/>
                <a:gd name="connsiteY25" fmla="*/ 1300821 h 1425231"/>
                <a:gd name="connsiteX26" fmla="*/ 146840 w 2817387"/>
                <a:gd name="connsiteY26" fmla="*/ 1293997 h 1425231"/>
                <a:gd name="connsiteX27" fmla="*/ 160488 w 2817387"/>
                <a:gd name="connsiteY27" fmla="*/ 1297409 h 1425231"/>
                <a:gd name="connsiteX28" fmla="*/ 170724 w 2817387"/>
                <a:gd name="connsiteY28" fmla="*/ 1300821 h 1425231"/>
                <a:gd name="connsiteX29" fmla="*/ 201431 w 2817387"/>
                <a:gd name="connsiteY29" fmla="*/ 1307645 h 1425231"/>
                <a:gd name="connsiteX30" fmla="*/ 218491 w 2817387"/>
                <a:gd name="connsiteY30" fmla="*/ 1314468 h 1425231"/>
                <a:gd name="connsiteX31" fmla="*/ 228727 w 2817387"/>
                <a:gd name="connsiteY31" fmla="*/ 1317880 h 1425231"/>
                <a:gd name="connsiteX32" fmla="*/ 249198 w 2817387"/>
                <a:gd name="connsiteY32" fmla="*/ 1304233 h 1425231"/>
                <a:gd name="connsiteX33" fmla="*/ 285379 w 2817387"/>
                <a:gd name="connsiteY33" fmla="*/ 1264000 h 1425231"/>
                <a:gd name="connsiteX34" fmla="*/ 303790 w 2817387"/>
                <a:gd name="connsiteY34" fmla="*/ 1229241 h 1425231"/>
                <a:gd name="connsiteX35" fmla="*/ 421501 w 2817387"/>
                <a:gd name="connsiteY35" fmla="*/ 795143 h 1425231"/>
                <a:gd name="connsiteX36" fmla="*/ 360772 w 2817387"/>
                <a:gd name="connsiteY36" fmla="*/ 999745 h 1425231"/>
                <a:gd name="connsiteX37" fmla="*/ 371104 w 2817387"/>
                <a:gd name="connsiteY37" fmla="*/ 972457 h 1425231"/>
                <a:gd name="connsiteX38" fmla="*/ 409527 w 2817387"/>
                <a:gd name="connsiteY38" fmla="*/ 773940 h 1425231"/>
                <a:gd name="connsiteX39" fmla="*/ 626798 w 2817387"/>
                <a:gd name="connsiteY39" fmla="*/ 18380 h 1425231"/>
                <a:gd name="connsiteX40" fmla="*/ 1550534 w 2817387"/>
                <a:gd name="connsiteY40" fmla="*/ 610719 h 1425231"/>
                <a:gd name="connsiteX41" fmla="*/ 2811857 w 2817387"/>
                <a:gd name="connsiteY41" fmla="*/ 1309408 h 1425231"/>
                <a:gd name="connsiteX42" fmla="*/ 542235 w 2817387"/>
                <a:gd name="connsiteY42" fmla="*/ 1413841 h 1425231"/>
                <a:gd name="connsiteX43" fmla="*/ 302297 w 2817387"/>
                <a:gd name="connsiteY43" fmla="*/ 1416613 h 1425231"/>
                <a:gd name="connsiteX44" fmla="*/ 171399 w 2817387"/>
                <a:gd name="connsiteY44" fmla="*/ 1406057 h 1425231"/>
                <a:gd name="connsiteX45" fmla="*/ 27813 w 2817387"/>
                <a:gd name="connsiteY45" fmla="*/ 1390739 h 1425231"/>
                <a:gd name="connsiteX46" fmla="*/ 6951 w 2817387"/>
                <a:gd name="connsiteY46" fmla="*/ 1338352 h 1425231"/>
                <a:gd name="connsiteX0" fmla="*/ 6951 w 2813783"/>
                <a:gd name="connsiteY0" fmla="*/ 1338352 h 1462052"/>
                <a:gd name="connsiteX1" fmla="*/ 3539 w 2813783"/>
                <a:gd name="connsiteY1" fmla="*/ 1212110 h 1462052"/>
                <a:gd name="connsiteX2" fmla="*/ 127 w 2813783"/>
                <a:gd name="connsiteY2" fmla="*/ 1198462 h 1462052"/>
                <a:gd name="connsiteX3" fmla="*/ 3539 w 2813783"/>
                <a:gd name="connsiteY3" fmla="*/ 1143871 h 1462052"/>
                <a:gd name="connsiteX4" fmla="*/ 6951 w 2813783"/>
                <a:gd name="connsiteY4" fmla="*/ 1126812 h 1462052"/>
                <a:gd name="connsiteX5" fmla="*/ 13775 w 2813783"/>
                <a:gd name="connsiteY5" fmla="*/ 1075633 h 1462052"/>
                <a:gd name="connsiteX6" fmla="*/ 197 w 2813783"/>
                <a:gd name="connsiteY6" fmla="*/ 1078725 h 1462052"/>
                <a:gd name="connsiteX7" fmla="*/ 34246 w 2813783"/>
                <a:gd name="connsiteY7" fmla="*/ 1123400 h 1462052"/>
                <a:gd name="connsiteX8" fmla="*/ 41070 w 2813783"/>
                <a:gd name="connsiteY8" fmla="*/ 1140459 h 1462052"/>
                <a:gd name="connsiteX9" fmla="*/ 51306 w 2813783"/>
                <a:gd name="connsiteY9" fmla="*/ 1181403 h 1462052"/>
                <a:gd name="connsiteX10" fmla="*/ 54718 w 2813783"/>
                <a:gd name="connsiteY10" fmla="*/ 1191639 h 1462052"/>
                <a:gd name="connsiteX11" fmla="*/ 64954 w 2813783"/>
                <a:gd name="connsiteY11" fmla="*/ 1195050 h 1462052"/>
                <a:gd name="connsiteX12" fmla="*/ 61542 w 2813783"/>
                <a:gd name="connsiteY12" fmla="*/ 1171167 h 1462052"/>
                <a:gd name="connsiteX13" fmla="*/ 41070 w 2813783"/>
                <a:gd name="connsiteY13" fmla="*/ 1140459 h 1462052"/>
                <a:gd name="connsiteX14" fmla="*/ 37658 w 2813783"/>
                <a:gd name="connsiteY14" fmla="*/ 1130224 h 1462052"/>
                <a:gd name="connsiteX15" fmla="*/ 54718 w 2813783"/>
                <a:gd name="connsiteY15" fmla="*/ 1164343 h 1462052"/>
                <a:gd name="connsiteX16" fmla="*/ 58130 w 2813783"/>
                <a:gd name="connsiteY16" fmla="*/ 1174579 h 1462052"/>
                <a:gd name="connsiteX17" fmla="*/ 75190 w 2813783"/>
                <a:gd name="connsiteY17" fmla="*/ 1198462 h 1462052"/>
                <a:gd name="connsiteX18" fmla="*/ 85425 w 2813783"/>
                <a:gd name="connsiteY18" fmla="*/ 1208698 h 1462052"/>
                <a:gd name="connsiteX19" fmla="*/ 95661 w 2813783"/>
                <a:gd name="connsiteY19" fmla="*/ 1222346 h 1462052"/>
                <a:gd name="connsiteX20" fmla="*/ 112721 w 2813783"/>
                <a:gd name="connsiteY20" fmla="*/ 1242818 h 1462052"/>
                <a:gd name="connsiteX21" fmla="*/ 122957 w 2813783"/>
                <a:gd name="connsiteY21" fmla="*/ 1266701 h 1462052"/>
                <a:gd name="connsiteX22" fmla="*/ 136604 w 2813783"/>
                <a:gd name="connsiteY22" fmla="*/ 1287173 h 1462052"/>
                <a:gd name="connsiteX23" fmla="*/ 208255 w 2813783"/>
                <a:gd name="connsiteY23" fmla="*/ 1297409 h 1462052"/>
                <a:gd name="connsiteX24" fmla="*/ 194607 w 2813783"/>
                <a:gd name="connsiteY24" fmla="*/ 1304233 h 1462052"/>
                <a:gd name="connsiteX25" fmla="*/ 177548 w 2813783"/>
                <a:gd name="connsiteY25" fmla="*/ 1300821 h 1462052"/>
                <a:gd name="connsiteX26" fmla="*/ 146840 w 2813783"/>
                <a:gd name="connsiteY26" fmla="*/ 1293997 h 1462052"/>
                <a:gd name="connsiteX27" fmla="*/ 160488 w 2813783"/>
                <a:gd name="connsiteY27" fmla="*/ 1297409 h 1462052"/>
                <a:gd name="connsiteX28" fmla="*/ 170724 w 2813783"/>
                <a:gd name="connsiteY28" fmla="*/ 1300821 h 1462052"/>
                <a:gd name="connsiteX29" fmla="*/ 201431 w 2813783"/>
                <a:gd name="connsiteY29" fmla="*/ 1307645 h 1462052"/>
                <a:gd name="connsiteX30" fmla="*/ 218491 w 2813783"/>
                <a:gd name="connsiteY30" fmla="*/ 1314468 h 1462052"/>
                <a:gd name="connsiteX31" fmla="*/ 228727 w 2813783"/>
                <a:gd name="connsiteY31" fmla="*/ 1317880 h 1462052"/>
                <a:gd name="connsiteX32" fmla="*/ 249198 w 2813783"/>
                <a:gd name="connsiteY32" fmla="*/ 1304233 h 1462052"/>
                <a:gd name="connsiteX33" fmla="*/ 285379 w 2813783"/>
                <a:gd name="connsiteY33" fmla="*/ 1264000 h 1462052"/>
                <a:gd name="connsiteX34" fmla="*/ 303790 w 2813783"/>
                <a:gd name="connsiteY34" fmla="*/ 1229241 h 1462052"/>
                <a:gd name="connsiteX35" fmla="*/ 421501 w 2813783"/>
                <a:gd name="connsiteY35" fmla="*/ 795143 h 1462052"/>
                <a:gd name="connsiteX36" fmla="*/ 360772 w 2813783"/>
                <a:gd name="connsiteY36" fmla="*/ 999745 h 1462052"/>
                <a:gd name="connsiteX37" fmla="*/ 371104 w 2813783"/>
                <a:gd name="connsiteY37" fmla="*/ 972457 h 1462052"/>
                <a:gd name="connsiteX38" fmla="*/ 409527 w 2813783"/>
                <a:gd name="connsiteY38" fmla="*/ 773940 h 1462052"/>
                <a:gd name="connsiteX39" fmla="*/ 626798 w 2813783"/>
                <a:gd name="connsiteY39" fmla="*/ 18380 h 1462052"/>
                <a:gd name="connsiteX40" fmla="*/ 1550534 w 2813783"/>
                <a:gd name="connsiteY40" fmla="*/ 610719 h 1462052"/>
                <a:gd name="connsiteX41" fmla="*/ 2811857 w 2813783"/>
                <a:gd name="connsiteY41" fmla="*/ 1309408 h 1462052"/>
                <a:gd name="connsiteX42" fmla="*/ 1196138 w 2813783"/>
                <a:gd name="connsiteY42" fmla="*/ 1456372 h 1462052"/>
                <a:gd name="connsiteX43" fmla="*/ 302297 w 2813783"/>
                <a:gd name="connsiteY43" fmla="*/ 1416613 h 1462052"/>
                <a:gd name="connsiteX44" fmla="*/ 171399 w 2813783"/>
                <a:gd name="connsiteY44" fmla="*/ 1406057 h 1462052"/>
                <a:gd name="connsiteX45" fmla="*/ 27813 w 2813783"/>
                <a:gd name="connsiteY45" fmla="*/ 1390739 h 1462052"/>
                <a:gd name="connsiteX46" fmla="*/ 6951 w 2813783"/>
                <a:gd name="connsiteY46" fmla="*/ 1338352 h 1462052"/>
                <a:gd name="connsiteX0" fmla="*/ 6951 w 2819146"/>
                <a:gd name="connsiteY0" fmla="*/ 1338352 h 1539045"/>
                <a:gd name="connsiteX1" fmla="*/ 3539 w 2819146"/>
                <a:gd name="connsiteY1" fmla="*/ 1212110 h 1539045"/>
                <a:gd name="connsiteX2" fmla="*/ 127 w 2819146"/>
                <a:gd name="connsiteY2" fmla="*/ 1198462 h 1539045"/>
                <a:gd name="connsiteX3" fmla="*/ 3539 w 2819146"/>
                <a:gd name="connsiteY3" fmla="*/ 1143871 h 1539045"/>
                <a:gd name="connsiteX4" fmla="*/ 6951 w 2819146"/>
                <a:gd name="connsiteY4" fmla="*/ 1126812 h 1539045"/>
                <a:gd name="connsiteX5" fmla="*/ 13775 w 2819146"/>
                <a:gd name="connsiteY5" fmla="*/ 1075633 h 1539045"/>
                <a:gd name="connsiteX6" fmla="*/ 197 w 2819146"/>
                <a:gd name="connsiteY6" fmla="*/ 1078725 h 1539045"/>
                <a:gd name="connsiteX7" fmla="*/ 34246 w 2819146"/>
                <a:gd name="connsiteY7" fmla="*/ 1123400 h 1539045"/>
                <a:gd name="connsiteX8" fmla="*/ 41070 w 2819146"/>
                <a:gd name="connsiteY8" fmla="*/ 1140459 h 1539045"/>
                <a:gd name="connsiteX9" fmla="*/ 51306 w 2819146"/>
                <a:gd name="connsiteY9" fmla="*/ 1181403 h 1539045"/>
                <a:gd name="connsiteX10" fmla="*/ 54718 w 2819146"/>
                <a:gd name="connsiteY10" fmla="*/ 1191639 h 1539045"/>
                <a:gd name="connsiteX11" fmla="*/ 64954 w 2819146"/>
                <a:gd name="connsiteY11" fmla="*/ 1195050 h 1539045"/>
                <a:gd name="connsiteX12" fmla="*/ 61542 w 2819146"/>
                <a:gd name="connsiteY12" fmla="*/ 1171167 h 1539045"/>
                <a:gd name="connsiteX13" fmla="*/ 41070 w 2819146"/>
                <a:gd name="connsiteY13" fmla="*/ 1140459 h 1539045"/>
                <a:gd name="connsiteX14" fmla="*/ 37658 w 2819146"/>
                <a:gd name="connsiteY14" fmla="*/ 1130224 h 1539045"/>
                <a:gd name="connsiteX15" fmla="*/ 54718 w 2819146"/>
                <a:gd name="connsiteY15" fmla="*/ 1164343 h 1539045"/>
                <a:gd name="connsiteX16" fmla="*/ 58130 w 2819146"/>
                <a:gd name="connsiteY16" fmla="*/ 1174579 h 1539045"/>
                <a:gd name="connsiteX17" fmla="*/ 75190 w 2819146"/>
                <a:gd name="connsiteY17" fmla="*/ 1198462 h 1539045"/>
                <a:gd name="connsiteX18" fmla="*/ 85425 w 2819146"/>
                <a:gd name="connsiteY18" fmla="*/ 1208698 h 1539045"/>
                <a:gd name="connsiteX19" fmla="*/ 95661 w 2819146"/>
                <a:gd name="connsiteY19" fmla="*/ 1222346 h 1539045"/>
                <a:gd name="connsiteX20" fmla="*/ 112721 w 2819146"/>
                <a:gd name="connsiteY20" fmla="*/ 1242818 h 1539045"/>
                <a:gd name="connsiteX21" fmla="*/ 122957 w 2819146"/>
                <a:gd name="connsiteY21" fmla="*/ 1266701 h 1539045"/>
                <a:gd name="connsiteX22" fmla="*/ 136604 w 2819146"/>
                <a:gd name="connsiteY22" fmla="*/ 1287173 h 1539045"/>
                <a:gd name="connsiteX23" fmla="*/ 208255 w 2819146"/>
                <a:gd name="connsiteY23" fmla="*/ 1297409 h 1539045"/>
                <a:gd name="connsiteX24" fmla="*/ 194607 w 2819146"/>
                <a:gd name="connsiteY24" fmla="*/ 1304233 h 1539045"/>
                <a:gd name="connsiteX25" fmla="*/ 177548 w 2819146"/>
                <a:gd name="connsiteY25" fmla="*/ 1300821 h 1539045"/>
                <a:gd name="connsiteX26" fmla="*/ 146840 w 2819146"/>
                <a:gd name="connsiteY26" fmla="*/ 1293997 h 1539045"/>
                <a:gd name="connsiteX27" fmla="*/ 160488 w 2819146"/>
                <a:gd name="connsiteY27" fmla="*/ 1297409 h 1539045"/>
                <a:gd name="connsiteX28" fmla="*/ 170724 w 2819146"/>
                <a:gd name="connsiteY28" fmla="*/ 1300821 h 1539045"/>
                <a:gd name="connsiteX29" fmla="*/ 201431 w 2819146"/>
                <a:gd name="connsiteY29" fmla="*/ 1307645 h 1539045"/>
                <a:gd name="connsiteX30" fmla="*/ 218491 w 2819146"/>
                <a:gd name="connsiteY30" fmla="*/ 1314468 h 1539045"/>
                <a:gd name="connsiteX31" fmla="*/ 228727 w 2819146"/>
                <a:gd name="connsiteY31" fmla="*/ 1317880 h 1539045"/>
                <a:gd name="connsiteX32" fmla="*/ 249198 w 2819146"/>
                <a:gd name="connsiteY32" fmla="*/ 1304233 h 1539045"/>
                <a:gd name="connsiteX33" fmla="*/ 285379 w 2819146"/>
                <a:gd name="connsiteY33" fmla="*/ 1264000 h 1539045"/>
                <a:gd name="connsiteX34" fmla="*/ 303790 w 2819146"/>
                <a:gd name="connsiteY34" fmla="*/ 1229241 h 1539045"/>
                <a:gd name="connsiteX35" fmla="*/ 421501 w 2819146"/>
                <a:gd name="connsiteY35" fmla="*/ 795143 h 1539045"/>
                <a:gd name="connsiteX36" fmla="*/ 360772 w 2819146"/>
                <a:gd name="connsiteY36" fmla="*/ 999745 h 1539045"/>
                <a:gd name="connsiteX37" fmla="*/ 371104 w 2819146"/>
                <a:gd name="connsiteY37" fmla="*/ 972457 h 1539045"/>
                <a:gd name="connsiteX38" fmla="*/ 409527 w 2819146"/>
                <a:gd name="connsiteY38" fmla="*/ 773940 h 1539045"/>
                <a:gd name="connsiteX39" fmla="*/ 626798 w 2819146"/>
                <a:gd name="connsiteY39" fmla="*/ 18380 h 1539045"/>
                <a:gd name="connsiteX40" fmla="*/ 1550534 w 2819146"/>
                <a:gd name="connsiteY40" fmla="*/ 610719 h 1539045"/>
                <a:gd name="connsiteX41" fmla="*/ 2811857 w 2819146"/>
                <a:gd name="connsiteY41" fmla="*/ 1309408 h 1539045"/>
                <a:gd name="connsiteX42" fmla="*/ 2099906 w 2819146"/>
                <a:gd name="connsiteY42" fmla="*/ 1536117 h 1539045"/>
                <a:gd name="connsiteX43" fmla="*/ 302297 w 2819146"/>
                <a:gd name="connsiteY43" fmla="*/ 1416613 h 1539045"/>
                <a:gd name="connsiteX44" fmla="*/ 171399 w 2819146"/>
                <a:gd name="connsiteY44" fmla="*/ 1406057 h 1539045"/>
                <a:gd name="connsiteX45" fmla="*/ 27813 w 2819146"/>
                <a:gd name="connsiteY45" fmla="*/ 1390739 h 1539045"/>
                <a:gd name="connsiteX46" fmla="*/ 6951 w 2819146"/>
                <a:gd name="connsiteY46" fmla="*/ 1338352 h 1539045"/>
                <a:gd name="connsiteX0" fmla="*/ 6951 w 3067374"/>
                <a:gd name="connsiteY0" fmla="*/ 1338352 h 1539045"/>
                <a:gd name="connsiteX1" fmla="*/ 3539 w 3067374"/>
                <a:gd name="connsiteY1" fmla="*/ 1212110 h 1539045"/>
                <a:gd name="connsiteX2" fmla="*/ 127 w 3067374"/>
                <a:gd name="connsiteY2" fmla="*/ 1198462 h 1539045"/>
                <a:gd name="connsiteX3" fmla="*/ 3539 w 3067374"/>
                <a:gd name="connsiteY3" fmla="*/ 1143871 h 1539045"/>
                <a:gd name="connsiteX4" fmla="*/ 6951 w 3067374"/>
                <a:gd name="connsiteY4" fmla="*/ 1126812 h 1539045"/>
                <a:gd name="connsiteX5" fmla="*/ 13775 w 3067374"/>
                <a:gd name="connsiteY5" fmla="*/ 1075633 h 1539045"/>
                <a:gd name="connsiteX6" fmla="*/ 197 w 3067374"/>
                <a:gd name="connsiteY6" fmla="*/ 1078725 h 1539045"/>
                <a:gd name="connsiteX7" fmla="*/ 34246 w 3067374"/>
                <a:gd name="connsiteY7" fmla="*/ 1123400 h 1539045"/>
                <a:gd name="connsiteX8" fmla="*/ 41070 w 3067374"/>
                <a:gd name="connsiteY8" fmla="*/ 1140459 h 1539045"/>
                <a:gd name="connsiteX9" fmla="*/ 51306 w 3067374"/>
                <a:gd name="connsiteY9" fmla="*/ 1181403 h 1539045"/>
                <a:gd name="connsiteX10" fmla="*/ 54718 w 3067374"/>
                <a:gd name="connsiteY10" fmla="*/ 1191639 h 1539045"/>
                <a:gd name="connsiteX11" fmla="*/ 64954 w 3067374"/>
                <a:gd name="connsiteY11" fmla="*/ 1195050 h 1539045"/>
                <a:gd name="connsiteX12" fmla="*/ 61542 w 3067374"/>
                <a:gd name="connsiteY12" fmla="*/ 1171167 h 1539045"/>
                <a:gd name="connsiteX13" fmla="*/ 41070 w 3067374"/>
                <a:gd name="connsiteY13" fmla="*/ 1140459 h 1539045"/>
                <a:gd name="connsiteX14" fmla="*/ 37658 w 3067374"/>
                <a:gd name="connsiteY14" fmla="*/ 1130224 h 1539045"/>
                <a:gd name="connsiteX15" fmla="*/ 54718 w 3067374"/>
                <a:gd name="connsiteY15" fmla="*/ 1164343 h 1539045"/>
                <a:gd name="connsiteX16" fmla="*/ 58130 w 3067374"/>
                <a:gd name="connsiteY16" fmla="*/ 1174579 h 1539045"/>
                <a:gd name="connsiteX17" fmla="*/ 75190 w 3067374"/>
                <a:gd name="connsiteY17" fmla="*/ 1198462 h 1539045"/>
                <a:gd name="connsiteX18" fmla="*/ 85425 w 3067374"/>
                <a:gd name="connsiteY18" fmla="*/ 1208698 h 1539045"/>
                <a:gd name="connsiteX19" fmla="*/ 95661 w 3067374"/>
                <a:gd name="connsiteY19" fmla="*/ 1222346 h 1539045"/>
                <a:gd name="connsiteX20" fmla="*/ 112721 w 3067374"/>
                <a:gd name="connsiteY20" fmla="*/ 1242818 h 1539045"/>
                <a:gd name="connsiteX21" fmla="*/ 122957 w 3067374"/>
                <a:gd name="connsiteY21" fmla="*/ 1266701 h 1539045"/>
                <a:gd name="connsiteX22" fmla="*/ 136604 w 3067374"/>
                <a:gd name="connsiteY22" fmla="*/ 1287173 h 1539045"/>
                <a:gd name="connsiteX23" fmla="*/ 208255 w 3067374"/>
                <a:gd name="connsiteY23" fmla="*/ 1297409 h 1539045"/>
                <a:gd name="connsiteX24" fmla="*/ 194607 w 3067374"/>
                <a:gd name="connsiteY24" fmla="*/ 1304233 h 1539045"/>
                <a:gd name="connsiteX25" fmla="*/ 177548 w 3067374"/>
                <a:gd name="connsiteY25" fmla="*/ 1300821 h 1539045"/>
                <a:gd name="connsiteX26" fmla="*/ 146840 w 3067374"/>
                <a:gd name="connsiteY26" fmla="*/ 1293997 h 1539045"/>
                <a:gd name="connsiteX27" fmla="*/ 160488 w 3067374"/>
                <a:gd name="connsiteY27" fmla="*/ 1297409 h 1539045"/>
                <a:gd name="connsiteX28" fmla="*/ 170724 w 3067374"/>
                <a:gd name="connsiteY28" fmla="*/ 1300821 h 1539045"/>
                <a:gd name="connsiteX29" fmla="*/ 201431 w 3067374"/>
                <a:gd name="connsiteY29" fmla="*/ 1307645 h 1539045"/>
                <a:gd name="connsiteX30" fmla="*/ 218491 w 3067374"/>
                <a:gd name="connsiteY30" fmla="*/ 1314468 h 1539045"/>
                <a:gd name="connsiteX31" fmla="*/ 228727 w 3067374"/>
                <a:gd name="connsiteY31" fmla="*/ 1317880 h 1539045"/>
                <a:gd name="connsiteX32" fmla="*/ 249198 w 3067374"/>
                <a:gd name="connsiteY32" fmla="*/ 1304233 h 1539045"/>
                <a:gd name="connsiteX33" fmla="*/ 285379 w 3067374"/>
                <a:gd name="connsiteY33" fmla="*/ 1264000 h 1539045"/>
                <a:gd name="connsiteX34" fmla="*/ 303790 w 3067374"/>
                <a:gd name="connsiteY34" fmla="*/ 1229241 h 1539045"/>
                <a:gd name="connsiteX35" fmla="*/ 421501 w 3067374"/>
                <a:gd name="connsiteY35" fmla="*/ 795143 h 1539045"/>
                <a:gd name="connsiteX36" fmla="*/ 360772 w 3067374"/>
                <a:gd name="connsiteY36" fmla="*/ 999745 h 1539045"/>
                <a:gd name="connsiteX37" fmla="*/ 371104 w 3067374"/>
                <a:gd name="connsiteY37" fmla="*/ 972457 h 1539045"/>
                <a:gd name="connsiteX38" fmla="*/ 409527 w 3067374"/>
                <a:gd name="connsiteY38" fmla="*/ 773940 h 1539045"/>
                <a:gd name="connsiteX39" fmla="*/ 626798 w 3067374"/>
                <a:gd name="connsiteY39" fmla="*/ 18380 h 1539045"/>
                <a:gd name="connsiteX40" fmla="*/ 1550534 w 3067374"/>
                <a:gd name="connsiteY40" fmla="*/ 610719 h 1539045"/>
                <a:gd name="connsiteX41" fmla="*/ 3061722 w 3067374"/>
                <a:gd name="connsiteY41" fmla="*/ 1383836 h 1539045"/>
                <a:gd name="connsiteX42" fmla="*/ 2099906 w 3067374"/>
                <a:gd name="connsiteY42" fmla="*/ 1536117 h 1539045"/>
                <a:gd name="connsiteX43" fmla="*/ 302297 w 3067374"/>
                <a:gd name="connsiteY43" fmla="*/ 1416613 h 1539045"/>
                <a:gd name="connsiteX44" fmla="*/ 171399 w 3067374"/>
                <a:gd name="connsiteY44" fmla="*/ 1406057 h 1539045"/>
                <a:gd name="connsiteX45" fmla="*/ 27813 w 3067374"/>
                <a:gd name="connsiteY45" fmla="*/ 1390739 h 1539045"/>
                <a:gd name="connsiteX46" fmla="*/ 6951 w 3067374"/>
                <a:gd name="connsiteY46" fmla="*/ 1338352 h 1539045"/>
                <a:gd name="connsiteX0" fmla="*/ 6951 w 3086651"/>
                <a:gd name="connsiteY0" fmla="*/ 1338352 h 1539045"/>
                <a:gd name="connsiteX1" fmla="*/ 3539 w 3086651"/>
                <a:gd name="connsiteY1" fmla="*/ 1212110 h 1539045"/>
                <a:gd name="connsiteX2" fmla="*/ 127 w 3086651"/>
                <a:gd name="connsiteY2" fmla="*/ 1198462 h 1539045"/>
                <a:gd name="connsiteX3" fmla="*/ 3539 w 3086651"/>
                <a:gd name="connsiteY3" fmla="*/ 1143871 h 1539045"/>
                <a:gd name="connsiteX4" fmla="*/ 6951 w 3086651"/>
                <a:gd name="connsiteY4" fmla="*/ 1126812 h 1539045"/>
                <a:gd name="connsiteX5" fmla="*/ 13775 w 3086651"/>
                <a:gd name="connsiteY5" fmla="*/ 1075633 h 1539045"/>
                <a:gd name="connsiteX6" fmla="*/ 197 w 3086651"/>
                <a:gd name="connsiteY6" fmla="*/ 1078725 h 1539045"/>
                <a:gd name="connsiteX7" fmla="*/ 34246 w 3086651"/>
                <a:gd name="connsiteY7" fmla="*/ 1123400 h 1539045"/>
                <a:gd name="connsiteX8" fmla="*/ 41070 w 3086651"/>
                <a:gd name="connsiteY8" fmla="*/ 1140459 h 1539045"/>
                <a:gd name="connsiteX9" fmla="*/ 51306 w 3086651"/>
                <a:gd name="connsiteY9" fmla="*/ 1181403 h 1539045"/>
                <a:gd name="connsiteX10" fmla="*/ 54718 w 3086651"/>
                <a:gd name="connsiteY10" fmla="*/ 1191639 h 1539045"/>
                <a:gd name="connsiteX11" fmla="*/ 64954 w 3086651"/>
                <a:gd name="connsiteY11" fmla="*/ 1195050 h 1539045"/>
                <a:gd name="connsiteX12" fmla="*/ 61542 w 3086651"/>
                <a:gd name="connsiteY12" fmla="*/ 1171167 h 1539045"/>
                <a:gd name="connsiteX13" fmla="*/ 41070 w 3086651"/>
                <a:gd name="connsiteY13" fmla="*/ 1140459 h 1539045"/>
                <a:gd name="connsiteX14" fmla="*/ 37658 w 3086651"/>
                <a:gd name="connsiteY14" fmla="*/ 1130224 h 1539045"/>
                <a:gd name="connsiteX15" fmla="*/ 54718 w 3086651"/>
                <a:gd name="connsiteY15" fmla="*/ 1164343 h 1539045"/>
                <a:gd name="connsiteX16" fmla="*/ 58130 w 3086651"/>
                <a:gd name="connsiteY16" fmla="*/ 1174579 h 1539045"/>
                <a:gd name="connsiteX17" fmla="*/ 75190 w 3086651"/>
                <a:gd name="connsiteY17" fmla="*/ 1198462 h 1539045"/>
                <a:gd name="connsiteX18" fmla="*/ 85425 w 3086651"/>
                <a:gd name="connsiteY18" fmla="*/ 1208698 h 1539045"/>
                <a:gd name="connsiteX19" fmla="*/ 95661 w 3086651"/>
                <a:gd name="connsiteY19" fmla="*/ 1222346 h 1539045"/>
                <a:gd name="connsiteX20" fmla="*/ 112721 w 3086651"/>
                <a:gd name="connsiteY20" fmla="*/ 1242818 h 1539045"/>
                <a:gd name="connsiteX21" fmla="*/ 122957 w 3086651"/>
                <a:gd name="connsiteY21" fmla="*/ 1266701 h 1539045"/>
                <a:gd name="connsiteX22" fmla="*/ 136604 w 3086651"/>
                <a:gd name="connsiteY22" fmla="*/ 1287173 h 1539045"/>
                <a:gd name="connsiteX23" fmla="*/ 208255 w 3086651"/>
                <a:gd name="connsiteY23" fmla="*/ 1297409 h 1539045"/>
                <a:gd name="connsiteX24" fmla="*/ 194607 w 3086651"/>
                <a:gd name="connsiteY24" fmla="*/ 1304233 h 1539045"/>
                <a:gd name="connsiteX25" fmla="*/ 177548 w 3086651"/>
                <a:gd name="connsiteY25" fmla="*/ 1300821 h 1539045"/>
                <a:gd name="connsiteX26" fmla="*/ 146840 w 3086651"/>
                <a:gd name="connsiteY26" fmla="*/ 1293997 h 1539045"/>
                <a:gd name="connsiteX27" fmla="*/ 160488 w 3086651"/>
                <a:gd name="connsiteY27" fmla="*/ 1297409 h 1539045"/>
                <a:gd name="connsiteX28" fmla="*/ 170724 w 3086651"/>
                <a:gd name="connsiteY28" fmla="*/ 1300821 h 1539045"/>
                <a:gd name="connsiteX29" fmla="*/ 201431 w 3086651"/>
                <a:gd name="connsiteY29" fmla="*/ 1307645 h 1539045"/>
                <a:gd name="connsiteX30" fmla="*/ 218491 w 3086651"/>
                <a:gd name="connsiteY30" fmla="*/ 1314468 h 1539045"/>
                <a:gd name="connsiteX31" fmla="*/ 228727 w 3086651"/>
                <a:gd name="connsiteY31" fmla="*/ 1317880 h 1539045"/>
                <a:gd name="connsiteX32" fmla="*/ 249198 w 3086651"/>
                <a:gd name="connsiteY32" fmla="*/ 1304233 h 1539045"/>
                <a:gd name="connsiteX33" fmla="*/ 285379 w 3086651"/>
                <a:gd name="connsiteY33" fmla="*/ 1264000 h 1539045"/>
                <a:gd name="connsiteX34" fmla="*/ 303790 w 3086651"/>
                <a:gd name="connsiteY34" fmla="*/ 1229241 h 1539045"/>
                <a:gd name="connsiteX35" fmla="*/ 421501 w 3086651"/>
                <a:gd name="connsiteY35" fmla="*/ 795143 h 1539045"/>
                <a:gd name="connsiteX36" fmla="*/ 360772 w 3086651"/>
                <a:gd name="connsiteY36" fmla="*/ 999745 h 1539045"/>
                <a:gd name="connsiteX37" fmla="*/ 371104 w 3086651"/>
                <a:gd name="connsiteY37" fmla="*/ 972457 h 1539045"/>
                <a:gd name="connsiteX38" fmla="*/ 409527 w 3086651"/>
                <a:gd name="connsiteY38" fmla="*/ 773940 h 1539045"/>
                <a:gd name="connsiteX39" fmla="*/ 626798 w 3086651"/>
                <a:gd name="connsiteY39" fmla="*/ 18380 h 1539045"/>
                <a:gd name="connsiteX40" fmla="*/ 1550534 w 3086651"/>
                <a:gd name="connsiteY40" fmla="*/ 610719 h 1539045"/>
                <a:gd name="connsiteX41" fmla="*/ 3061722 w 3086651"/>
                <a:gd name="connsiteY41" fmla="*/ 1383836 h 1539045"/>
                <a:gd name="connsiteX42" fmla="*/ 2099906 w 3086651"/>
                <a:gd name="connsiteY42" fmla="*/ 1536117 h 1539045"/>
                <a:gd name="connsiteX43" fmla="*/ 302297 w 3086651"/>
                <a:gd name="connsiteY43" fmla="*/ 1416613 h 1539045"/>
                <a:gd name="connsiteX44" fmla="*/ 171399 w 3086651"/>
                <a:gd name="connsiteY44" fmla="*/ 1406057 h 1539045"/>
                <a:gd name="connsiteX45" fmla="*/ 27813 w 3086651"/>
                <a:gd name="connsiteY45" fmla="*/ 1390739 h 1539045"/>
                <a:gd name="connsiteX46" fmla="*/ 6951 w 3086651"/>
                <a:gd name="connsiteY46" fmla="*/ 1338352 h 1539045"/>
                <a:gd name="connsiteX0" fmla="*/ 6951 w 3159738"/>
                <a:gd name="connsiteY0" fmla="*/ 1338352 h 1539045"/>
                <a:gd name="connsiteX1" fmla="*/ 3539 w 3159738"/>
                <a:gd name="connsiteY1" fmla="*/ 1212110 h 1539045"/>
                <a:gd name="connsiteX2" fmla="*/ 127 w 3159738"/>
                <a:gd name="connsiteY2" fmla="*/ 1198462 h 1539045"/>
                <a:gd name="connsiteX3" fmla="*/ 3539 w 3159738"/>
                <a:gd name="connsiteY3" fmla="*/ 1143871 h 1539045"/>
                <a:gd name="connsiteX4" fmla="*/ 6951 w 3159738"/>
                <a:gd name="connsiteY4" fmla="*/ 1126812 h 1539045"/>
                <a:gd name="connsiteX5" fmla="*/ 13775 w 3159738"/>
                <a:gd name="connsiteY5" fmla="*/ 1075633 h 1539045"/>
                <a:gd name="connsiteX6" fmla="*/ 197 w 3159738"/>
                <a:gd name="connsiteY6" fmla="*/ 1078725 h 1539045"/>
                <a:gd name="connsiteX7" fmla="*/ 34246 w 3159738"/>
                <a:gd name="connsiteY7" fmla="*/ 1123400 h 1539045"/>
                <a:gd name="connsiteX8" fmla="*/ 41070 w 3159738"/>
                <a:gd name="connsiteY8" fmla="*/ 1140459 h 1539045"/>
                <a:gd name="connsiteX9" fmla="*/ 51306 w 3159738"/>
                <a:gd name="connsiteY9" fmla="*/ 1181403 h 1539045"/>
                <a:gd name="connsiteX10" fmla="*/ 54718 w 3159738"/>
                <a:gd name="connsiteY10" fmla="*/ 1191639 h 1539045"/>
                <a:gd name="connsiteX11" fmla="*/ 64954 w 3159738"/>
                <a:gd name="connsiteY11" fmla="*/ 1195050 h 1539045"/>
                <a:gd name="connsiteX12" fmla="*/ 61542 w 3159738"/>
                <a:gd name="connsiteY12" fmla="*/ 1171167 h 1539045"/>
                <a:gd name="connsiteX13" fmla="*/ 41070 w 3159738"/>
                <a:gd name="connsiteY13" fmla="*/ 1140459 h 1539045"/>
                <a:gd name="connsiteX14" fmla="*/ 37658 w 3159738"/>
                <a:gd name="connsiteY14" fmla="*/ 1130224 h 1539045"/>
                <a:gd name="connsiteX15" fmla="*/ 54718 w 3159738"/>
                <a:gd name="connsiteY15" fmla="*/ 1164343 h 1539045"/>
                <a:gd name="connsiteX16" fmla="*/ 58130 w 3159738"/>
                <a:gd name="connsiteY16" fmla="*/ 1174579 h 1539045"/>
                <a:gd name="connsiteX17" fmla="*/ 75190 w 3159738"/>
                <a:gd name="connsiteY17" fmla="*/ 1198462 h 1539045"/>
                <a:gd name="connsiteX18" fmla="*/ 85425 w 3159738"/>
                <a:gd name="connsiteY18" fmla="*/ 1208698 h 1539045"/>
                <a:gd name="connsiteX19" fmla="*/ 95661 w 3159738"/>
                <a:gd name="connsiteY19" fmla="*/ 1222346 h 1539045"/>
                <a:gd name="connsiteX20" fmla="*/ 112721 w 3159738"/>
                <a:gd name="connsiteY20" fmla="*/ 1242818 h 1539045"/>
                <a:gd name="connsiteX21" fmla="*/ 122957 w 3159738"/>
                <a:gd name="connsiteY21" fmla="*/ 1266701 h 1539045"/>
                <a:gd name="connsiteX22" fmla="*/ 136604 w 3159738"/>
                <a:gd name="connsiteY22" fmla="*/ 1287173 h 1539045"/>
                <a:gd name="connsiteX23" fmla="*/ 208255 w 3159738"/>
                <a:gd name="connsiteY23" fmla="*/ 1297409 h 1539045"/>
                <a:gd name="connsiteX24" fmla="*/ 194607 w 3159738"/>
                <a:gd name="connsiteY24" fmla="*/ 1304233 h 1539045"/>
                <a:gd name="connsiteX25" fmla="*/ 177548 w 3159738"/>
                <a:gd name="connsiteY25" fmla="*/ 1300821 h 1539045"/>
                <a:gd name="connsiteX26" fmla="*/ 146840 w 3159738"/>
                <a:gd name="connsiteY26" fmla="*/ 1293997 h 1539045"/>
                <a:gd name="connsiteX27" fmla="*/ 160488 w 3159738"/>
                <a:gd name="connsiteY27" fmla="*/ 1297409 h 1539045"/>
                <a:gd name="connsiteX28" fmla="*/ 170724 w 3159738"/>
                <a:gd name="connsiteY28" fmla="*/ 1300821 h 1539045"/>
                <a:gd name="connsiteX29" fmla="*/ 201431 w 3159738"/>
                <a:gd name="connsiteY29" fmla="*/ 1307645 h 1539045"/>
                <a:gd name="connsiteX30" fmla="*/ 218491 w 3159738"/>
                <a:gd name="connsiteY30" fmla="*/ 1314468 h 1539045"/>
                <a:gd name="connsiteX31" fmla="*/ 228727 w 3159738"/>
                <a:gd name="connsiteY31" fmla="*/ 1317880 h 1539045"/>
                <a:gd name="connsiteX32" fmla="*/ 249198 w 3159738"/>
                <a:gd name="connsiteY32" fmla="*/ 1304233 h 1539045"/>
                <a:gd name="connsiteX33" fmla="*/ 285379 w 3159738"/>
                <a:gd name="connsiteY33" fmla="*/ 1264000 h 1539045"/>
                <a:gd name="connsiteX34" fmla="*/ 303790 w 3159738"/>
                <a:gd name="connsiteY34" fmla="*/ 1229241 h 1539045"/>
                <a:gd name="connsiteX35" fmla="*/ 421501 w 3159738"/>
                <a:gd name="connsiteY35" fmla="*/ 795143 h 1539045"/>
                <a:gd name="connsiteX36" fmla="*/ 360772 w 3159738"/>
                <a:gd name="connsiteY36" fmla="*/ 999745 h 1539045"/>
                <a:gd name="connsiteX37" fmla="*/ 371104 w 3159738"/>
                <a:gd name="connsiteY37" fmla="*/ 972457 h 1539045"/>
                <a:gd name="connsiteX38" fmla="*/ 409527 w 3159738"/>
                <a:gd name="connsiteY38" fmla="*/ 773940 h 1539045"/>
                <a:gd name="connsiteX39" fmla="*/ 626798 w 3159738"/>
                <a:gd name="connsiteY39" fmla="*/ 18380 h 1539045"/>
                <a:gd name="connsiteX40" fmla="*/ 1550534 w 3159738"/>
                <a:gd name="connsiteY40" fmla="*/ 610719 h 1539045"/>
                <a:gd name="connsiteX41" fmla="*/ 3136150 w 3159738"/>
                <a:gd name="connsiteY41" fmla="*/ 1335989 h 1539045"/>
                <a:gd name="connsiteX42" fmla="*/ 2099906 w 3159738"/>
                <a:gd name="connsiteY42" fmla="*/ 1536117 h 1539045"/>
                <a:gd name="connsiteX43" fmla="*/ 302297 w 3159738"/>
                <a:gd name="connsiteY43" fmla="*/ 1416613 h 1539045"/>
                <a:gd name="connsiteX44" fmla="*/ 171399 w 3159738"/>
                <a:gd name="connsiteY44" fmla="*/ 1406057 h 1539045"/>
                <a:gd name="connsiteX45" fmla="*/ 27813 w 3159738"/>
                <a:gd name="connsiteY45" fmla="*/ 1390739 h 1539045"/>
                <a:gd name="connsiteX46" fmla="*/ 6951 w 3159738"/>
                <a:gd name="connsiteY46" fmla="*/ 1338352 h 1539045"/>
                <a:gd name="connsiteX0" fmla="*/ 6951 w 3442763"/>
                <a:gd name="connsiteY0" fmla="*/ 1338352 h 1540602"/>
                <a:gd name="connsiteX1" fmla="*/ 3539 w 3442763"/>
                <a:gd name="connsiteY1" fmla="*/ 1212110 h 1540602"/>
                <a:gd name="connsiteX2" fmla="*/ 127 w 3442763"/>
                <a:gd name="connsiteY2" fmla="*/ 1198462 h 1540602"/>
                <a:gd name="connsiteX3" fmla="*/ 3539 w 3442763"/>
                <a:gd name="connsiteY3" fmla="*/ 1143871 h 1540602"/>
                <a:gd name="connsiteX4" fmla="*/ 6951 w 3442763"/>
                <a:gd name="connsiteY4" fmla="*/ 1126812 h 1540602"/>
                <a:gd name="connsiteX5" fmla="*/ 13775 w 3442763"/>
                <a:gd name="connsiteY5" fmla="*/ 1075633 h 1540602"/>
                <a:gd name="connsiteX6" fmla="*/ 197 w 3442763"/>
                <a:gd name="connsiteY6" fmla="*/ 1078725 h 1540602"/>
                <a:gd name="connsiteX7" fmla="*/ 34246 w 3442763"/>
                <a:gd name="connsiteY7" fmla="*/ 1123400 h 1540602"/>
                <a:gd name="connsiteX8" fmla="*/ 41070 w 3442763"/>
                <a:gd name="connsiteY8" fmla="*/ 1140459 h 1540602"/>
                <a:gd name="connsiteX9" fmla="*/ 51306 w 3442763"/>
                <a:gd name="connsiteY9" fmla="*/ 1181403 h 1540602"/>
                <a:gd name="connsiteX10" fmla="*/ 54718 w 3442763"/>
                <a:gd name="connsiteY10" fmla="*/ 1191639 h 1540602"/>
                <a:gd name="connsiteX11" fmla="*/ 64954 w 3442763"/>
                <a:gd name="connsiteY11" fmla="*/ 1195050 h 1540602"/>
                <a:gd name="connsiteX12" fmla="*/ 61542 w 3442763"/>
                <a:gd name="connsiteY12" fmla="*/ 1171167 h 1540602"/>
                <a:gd name="connsiteX13" fmla="*/ 41070 w 3442763"/>
                <a:gd name="connsiteY13" fmla="*/ 1140459 h 1540602"/>
                <a:gd name="connsiteX14" fmla="*/ 37658 w 3442763"/>
                <a:gd name="connsiteY14" fmla="*/ 1130224 h 1540602"/>
                <a:gd name="connsiteX15" fmla="*/ 54718 w 3442763"/>
                <a:gd name="connsiteY15" fmla="*/ 1164343 h 1540602"/>
                <a:gd name="connsiteX16" fmla="*/ 58130 w 3442763"/>
                <a:gd name="connsiteY16" fmla="*/ 1174579 h 1540602"/>
                <a:gd name="connsiteX17" fmla="*/ 75190 w 3442763"/>
                <a:gd name="connsiteY17" fmla="*/ 1198462 h 1540602"/>
                <a:gd name="connsiteX18" fmla="*/ 85425 w 3442763"/>
                <a:gd name="connsiteY18" fmla="*/ 1208698 h 1540602"/>
                <a:gd name="connsiteX19" fmla="*/ 95661 w 3442763"/>
                <a:gd name="connsiteY19" fmla="*/ 1222346 h 1540602"/>
                <a:gd name="connsiteX20" fmla="*/ 112721 w 3442763"/>
                <a:gd name="connsiteY20" fmla="*/ 1242818 h 1540602"/>
                <a:gd name="connsiteX21" fmla="*/ 122957 w 3442763"/>
                <a:gd name="connsiteY21" fmla="*/ 1266701 h 1540602"/>
                <a:gd name="connsiteX22" fmla="*/ 136604 w 3442763"/>
                <a:gd name="connsiteY22" fmla="*/ 1287173 h 1540602"/>
                <a:gd name="connsiteX23" fmla="*/ 208255 w 3442763"/>
                <a:gd name="connsiteY23" fmla="*/ 1297409 h 1540602"/>
                <a:gd name="connsiteX24" fmla="*/ 194607 w 3442763"/>
                <a:gd name="connsiteY24" fmla="*/ 1304233 h 1540602"/>
                <a:gd name="connsiteX25" fmla="*/ 177548 w 3442763"/>
                <a:gd name="connsiteY25" fmla="*/ 1300821 h 1540602"/>
                <a:gd name="connsiteX26" fmla="*/ 146840 w 3442763"/>
                <a:gd name="connsiteY26" fmla="*/ 1293997 h 1540602"/>
                <a:gd name="connsiteX27" fmla="*/ 160488 w 3442763"/>
                <a:gd name="connsiteY27" fmla="*/ 1297409 h 1540602"/>
                <a:gd name="connsiteX28" fmla="*/ 170724 w 3442763"/>
                <a:gd name="connsiteY28" fmla="*/ 1300821 h 1540602"/>
                <a:gd name="connsiteX29" fmla="*/ 201431 w 3442763"/>
                <a:gd name="connsiteY29" fmla="*/ 1307645 h 1540602"/>
                <a:gd name="connsiteX30" fmla="*/ 218491 w 3442763"/>
                <a:gd name="connsiteY30" fmla="*/ 1314468 h 1540602"/>
                <a:gd name="connsiteX31" fmla="*/ 228727 w 3442763"/>
                <a:gd name="connsiteY31" fmla="*/ 1317880 h 1540602"/>
                <a:gd name="connsiteX32" fmla="*/ 249198 w 3442763"/>
                <a:gd name="connsiteY32" fmla="*/ 1304233 h 1540602"/>
                <a:gd name="connsiteX33" fmla="*/ 285379 w 3442763"/>
                <a:gd name="connsiteY33" fmla="*/ 1264000 h 1540602"/>
                <a:gd name="connsiteX34" fmla="*/ 303790 w 3442763"/>
                <a:gd name="connsiteY34" fmla="*/ 1229241 h 1540602"/>
                <a:gd name="connsiteX35" fmla="*/ 421501 w 3442763"/>
                <a:gd name="connsiteY35" fmla="*/ 795143 h 1540602"/>
                <a:gd name="connsiteX36" fmla="*/ 360772 w 3442763"/>
                <a:gd name="connsiteY36" fmla="*/ 999745 h 1540602"/>
                <a:gd name="connsiteX37" fmla="*/ 371104 w 3442763"/>
                <a:gd name="connsiteY37" fmla="*/ 972457 h 1540602"/>
                <a:gd name="connsiteX38" fmla="*/ 409527 w 3442763"/>
                <a:gd name="connsiteY38" fmla="*/ 773940 h 1540602"/>
                <a:gd name="connsiteX39" fmla="*/ 626798 w 3442763"/>
                <a:gd name="connsiteY39" fmla="*/ 18380 h 1540602"/>
                <a:gd name="connsiteX40" fmla="*/ 1550534 w 3442763"/>
                <a:gd name="connsiteY40" fmla="*/ 610719 h 1540602"/>
                <a:gd name="connsiteX41" fmla="*/ 3423229 w 3442763"/>
                <a:gd name="connsiteY41" fmla="*/ 1452947 h 1540602"/>
                <a:gd name="connsiteX42" fmla="*/ 2099906 w 3442763"/>
                <a:gd name="connsiteY42" fmla="*/ 1536117 h 1540602"/>
                <a:gd name="connsiteX43" fmla="*/ 302297 w 3442763"/>
                <a:gd name="connsiteY43" fmla="*/ 1416613 h 1540602"/>
                <a:gd name="connsiteX44" fmla="*/ 171399 w 3442763"/>
                <a:gd name="connsiteY44" fmla="*/ 1406057 h 1540602"/>
                <a:gd name="connsiteX45" fmla="*/ 27813 w 3442763"/>
                <a:gd name="connsiteY45" fmla="*/ 1390739 h 1540602"/>
                <a:gd name="connsiteX46" fmla="*/ 6951 w 3442763"/>
                <a:gd name="connsiteY46" fmla="*/ 1338352 h 1540602"/>
                <a:gd name="connsiteX0" fmla="*/ 6951 w 3522801"/>
                <a:gd name="connsiteY0" fmla="*/ 1338352 h 1612562"/>
                <a:gd name="connsiteX1" fmla="*/ 3539 w 3522801"/>
                <a:gd name="connsiteY1" fmla="*/ 1212110 h 1612562"/>
                <a:gd name="connsiteX2" fmla="*/ 127 w 3522801"/>
                <a:gd name="connsiteY2" fmla="*/ 1198462 h 1612562"/>
                <a:gd name="connsiteX3" fmla="*/ 3539 w 3522801"/>
                <a:gd name="connsiteY3" fmla="*/ 1143871 h 1612562"/>
                <a:gd name="connsiteX4" fmla="*/ 6951 w 3522801"/>
                <a:gd name="connsiteY4" fmla="*/ 1126812 h 1612562"/>
                <a:gd name="connsiteX5" fmla="*/ 13775 w 3522801"/>
                <a:gd name="connsiteY5" fmla="*/ 1075633 h 1612562"/>
                <a:gd name="connsiteX6" fmla="*/ 197 w 3522801"/>
                <a:gd name="connsiteY6" fmla="*/ 1078725 h 1612562"/>
                <a:gd name="connsiteX7" fmla="*/ 34246 w 3522801"/>
                <a:gd name="connsiteY7" fmla="*/ 1123400 h 1612562"/>
                <a:gd name="connsiteX8" fmla="*/ 41070 w 3522801"/>
                <a:gd name="connsiteY8" fmla="*/ 1140459 h 1612562"/>
                <a:gd name="connsiteX9" fmla="*/ 51306 w 3522801"/>
                <a:gd name="connsiteY9" fmla="*/ 1181403 h 1612562"/>
                <a:gd name="connsiteX10" fmla="*/ 54718 w 3522801"/>
                <a:gd name="connsiteY10" fmla="*/ 1191639 h 1612562"/>
                <a:gd name="connsiteX11" fmla="*/ 64954 w 3522801"/>
                <a:gd name="connsiteY11" fmla="*/ 1195050 h 1612562"/>
                <a:gd name="connsiteX12" fmla="*/ 61542 w 3522801"/>
                <a:gd name="connsiteY12" fmla="*/ 1171167 h 1612562"/>
                <a:gd name="connsiteX13" fmla="*/ 41070 w 3522801"/>
                <a:gd name="connsiteY13" fmla="*/ 1140459 h 1612562"/>
                <a:gd name="connsiteX14" fmla="*/ 37658 w 3522801"/>
                <a:gd name="connsiteY14" fmla="*/ 1130224 h 1612562"/>
                <a:gd name="connsiteX15" fmla="*/ 54718 w 3522801"/>
                <a:gd name="connsiteY15" fmla="*/ 1164343 h 1612562"/>
                <a:gd name="connsiteX16" fmla="*/ 58130 w 3522801"/>
                <a:gd name="connsiteY16" fmla="*/ 1174579 h 1612562"/>
                <a:gd name="connsiteX17" fmla="*/ 75190 w 3522801"/>
                <a:gd name="connsiteY17" fmla="*/ 1198462 h 1612562"/>
                <a:gd name="connsiteX18" fmla="*/ 85425 w 3522801"/>
                <a:gd name="connsiteY18" fmla="*/ 1208698 h 1612562"/>
                <a:gd name="connsiteX19" fmla="*/ 95661 w 3522801"/>
                <a:gd name="connsiteY19" fmla="*/ 1222346 h 1612562"/>
                <a:gd name="connsiteX20" fmla="*/ 112721 w 3522801"/>
                <a:gd name="connsiteY20" fmla="*/ 1242818 h 1612562"/>
                <a:gd name="connsiteX21" fmla="*/ 122957 w 3522801"/>
                <a:gd name="connsiteY21" fmla="*/ 1266701 h 1612562"/>
                <a:gd name="connsiteX22" fmla="*/ 136604 w 3522801"/>
                <a:gd name="connsiteY22" fmla="*/ 1287173 h 1612562"/>
                <a:gd name="connsiteX23" fmla="*/ 208255 w 3522801"/>
                <a:gd name="connsiteY23" fmla="*/ 1297409 h 1612562"/>
                <a:gd name="connsiteX24" fmla="*/ 194607 w 3522801"/>
                <a:gd name="connsiteY24" fmla="*/ 1304233 h 1612562"/>
                <a:gd name="connsiteX25" fmla="*/ 177548 w 3522801"/>
                <a:gd name="connsiteY25" fmla="*/ 1300821 h 1612562"/>
                <a:gd name="connsiteX26" fmla="*/ 146840 w 3522801"/>
                <a:gd name="connsiteY26" fmla="*/ 1293997 h 1612562"/>
                <a:gd name="connsiteX27" fmla="*/ 160488 w 3522801"/>
                <a:gd name="connsiteY27" fmla="*/ 1297409 h 1612562"/>
                <a:gd name="connsiteX28" fmla="*/ 170724 w 3522801"/>
                <a:gd name="connsiteY28" fmla="*/ 1300821 h 1612562"/>
                <a:gd name="connsiteX29" fmla="*/ 201431 w 3522801"/>
                <a:gd name="connsiteY29" fmla="*/ 1307645 h 1612562"/>
                <a:gd name="connsiteX30" fmla="*/ 218491 w 3522801"/>
                <a:gd name="connsiteY30" fmla="*/ 1314468 h 1612562"/>
                <a:gd name="connsiteX31" fmla="*/ 228727 w 3522801"/>
                <a:gd name="connsiteY31" fmla="*/ 1317880 h 1612562"/>
                <a:gd name="connsiteX32" fmla="*/ 249198 w 3522801"/>
                <a:gd name="connsiteY32" fmla="*/ 1304233 h 1612562"/>
                <a:gd name="connsiteX33" fmla="*/ 285379 w 3522801"/>
                <a:gd name="connsiteY33" fmla="*/ 1264000 h 1612562"/>
                <a:gd name="connsiteX34" fmla="*/ 303790 w 3522801"/>
                <a:gd name="connsiteY34" fmla="*/ 1229241 h 1612562"/>
                <a:gd name="connsiteX35" fmla="*/ 421501 w 3522801"/>
                <a:gd name="connsiteY35" fmla="*/ 795143 h 1612562"/>
                <a:gd name="connsiteX36" fmla="*/ 360772 w 3522801"/>
                <a:gd name="connsiteY36" fmla="*/ 999745 h 1612562"/>
                <a:gd name="connsiteX37" fmla="*/ 371104 w 3522801"/>
                <a:gd name="connsiteY37" fmla="*/ 972457 h 1612562"/>
                <a:gd name="connsiteX38" fmla="*/ 409527 w 3522801"/>
                <a:gd name="connsiteY38" fmla="*/ 773940 h 1612562"/>
                <a:gd name="connsiteX39" fmla="*/ 626798 w 3522801"/>
                <a:gd name="connsiteY39" fmla="*/ 18380 h 1612562"/>
                <a:gd name="connsiteX40" fmla="*/ 1550534 w 3522801"/>
                <a:gd name="connsiteY40" fmla="*/ 610719 h 1612562"/>
                <a:gd name="connsiteX41" fmla="*/ 3423229 w 3522801"/>
                <a:gd name="connsiteY41" fmla="*/ 1452947 h 1612562"/>
                <a:gd name="connsiteX42" fmla="*/ 3280120 w 3522801"/>
                <a:gd name="connsiteY42" fmla="*/ 1610545 h 1612562"/>
                <a:gd name="connsiteX43" fmla="*/ 302297 w 3522801"/>
                <a:gd name="connsiteY43" fmla="*/ 1416613 h 1612562"/>
                <a:gd name="connsiteX44" fmla="*/ 171399 w 3522801"/>
                <a:gd name="connsiteY44" fmla="*/ 1406057 h 1612562"/>
                <a:gd name="connsiteX45" fmla="*/ 27813 w 3522801"/>
                <a:gd name="connsiteY45" fmla="*/ 1390739 h 1612562"/>
                <a:gd name="connsiteX46" fmla="*/ 6951 w 3522801"/>
                <a:gd name="connsiteY46" fmla="*/ 1338352 h 1612562"/>
                <a:gd name="connsiteX0" fmla="*/ 6951 w 3619464"/>
                <a:gd name="connsiteY0" fmla="*/ 1338352 h 1612562"/>
                <a:gd name="connsiteX1" fmla="*/ 3539 w 3619464"/>
                <a:gd name="connsiteY1" fmla="*/ 1212110 h 1612562"/>
                <a:gd name="connsiteX2" fmla="*/ 127 w 3619464"/>
                <a:gd name="connsiteY2" fmla="*/ 1198462 h 1612562"/>
                <a:gd name="connsiteX3" fmla="*/ 3539 w 3619464"/>
                <a:gd name="connsiteY3" fmla="*/ 1143871 h 1612562"/>
                <a:gd name="connsiteX4" fmla="*/ 6951 w 3619464"/>
                <a:gd name="connsiteY4" fmla="*/ 1126812 h 1612562"/>
                <a:gd name="connsiteX5" fmla="*/ 13775 w 3619464"/>
                <a:gd name="connsiteY5" fmla="*/ 1075633 h 1612562"/>
                <a:gd name="connsiteX6" fmla="*/ 197 w 3619464"/>
                <a:gd name="connsiteY6" fmla="*/ 1078725 h 1612562"/>
                <a:gd name="connsiteX7" fmla="*/ 34246 w 3619464"/>
                <a:gd name="connsiteY7" fmla="*/ 1123400 h 1612562"/>
                <a:gd name="connsiteX8" fmla="*/ 41070 w 3619464"/>
                <a:gd name="connsiteY8" fmla="*/ 1140459 h 1612562"/>
                <a:gd name="connsiteX9" fmla="*/ 51306 w 3619464"/>
                <a:gd name="connsiteY9" fmla="*/ 1181403 h 1612562"/>
                <a:gd name="connsiteX10" fmla="*/ 54718 w 3619464"/>
                <a:gd name="connsiteY10" fmla="*/ 1191639 h 1612562"/>
                <a:gd name="connsiteX11" fmla="*/ 64954 w 3619464"/>
                <a:gd name="connsiteY11" fmla="*/ 1195050 h 1612562"/>
                <a:gd name="connsiteX12" fmla="*/ 61542 w 3619464"/>
                <a:gd name="connsiteY12" fmla="*/ 1171167 h 1612562"/>
                <a:gd name="connsiteX13" fmla="*/ 41070 w 3619464"/>
                <a:gd name="connsiteY13" fmla="*/ 1140459 h 1612562"/>
                <a:gd name="connsiteX14" fmla="*/ 37658 w 3619464"/>
                <a:gd name="connsiteY14" fmla="*/ 1130224 h 1612562"/>
                <a:gd name="connsiteX15" fmla="*/ 54718 w 3619464"/>
                <a:gd name="connsiteY15" fmla="*/ 1164343 h 1612562"/>
                <a:gd name="connsiteX16" fmla="*/ 58130 w 3619464"/>
                <a:gd name="connsiteY16" fmla="*/ 1174579 h 1612562"/>
                <a:gd name="connsiteX17" fmla="*/ 75190 w 3619464"/>
                <a:gd name="connsiteY17" fmla="*/ 1198462 h 1612562"/>
                <a:gd name="connsiteX18" fmla="*/ 85425 w 3619464"/>
                <a:gd name="connsiteY18" fmla="*/ 1208698 h 1612562"/>
                <a:gd name="connsiteX19" fmla="*/ 95661 w 3619464"/>
                <a:gd name="connsiteY19" fmla="*/ 1222346 h 1612562"/>
                <a:gd name="connsiteX20" fmla="*/ 112721 w 3619464"/>
                <a:gd name="connsiteY20" fmla="*/ 1242818 h 1612562"/>
                <a:gd name="connsiteX21" fmla="*/ 122957 w 3619464"/>
                <a:gd name="connsiteY21" fmla="*/ 1266701 h 1612562"/>
                <a:gd name="connsiteX22" fmla="*/ 136604 w 3619464"/>
                <a:gd name="connsiteY22" fmla="*/ 1287173 h 1612562"/>
                <a:gd name="connsiteX23" fmla="*/ 208255 w 3619464"/>
                <a:gd name="connsiteY23" fmla="*/ 1297409 h 1612562"/>
                <a:gd name="connsiteX24" fmla="*/ 194607 w 3619464"/>
                <a:gd name="connsiteY24" fmla="*/ 1304233 h 1612562"/>
                <a:gd name="connsiteX25" fmla="*/ 177548 w 3619464"/>
                <a:gd name="connsiteY25" fmla="*/ 1300821 h 1612562"/>
                <a:gd name="connsiteX26" fmla="*/ 146840 w 3619464"/>
                <a:gd name="connsiteY26" fmla="*/ 1293997 h 1612562"/>
                <a:gd name="connsiteX27" fmla="*/ 160488 w 3619464"/>
                <a:gd name="connsiteY27" fmla="*/ 1297409 h 1612562"/>
                <a:gd name="connsiteX28" fmla="*/ 170724 w 3619464"/>
                <a:gd name="connsiteY28" fmla="*/ 1300821 h 1612562"/>
                <a:gd name="connsiteX29" fmla="*/ 201431 w 3619464"/>
                <a:gd name="connsiteY29" fmla="*/ 1307645 h 1612562"/>
                <a:gd name="connsiteX30" fmla="*/ 218491 w 3619464"/>
                <a:gd name="connsiteY30" fmla="*/ 1314468 h 1612562"/>
                <a:gd name="connsiteX31" fmla="*/ 228727 w 3619464"/>
                <a:gd name="connsiteY31" fmla="*/ 1317880 h 1612562"/>
                <a:gd name="connsiteX32" fmla="*/ 249198 w 3619464"/>
                <a:gd name="connsiteY32" fmla="*/ 1304233 h 1612562"/>
                <a:gd name="connsiteX33" fmla="*/ 285379 w 3619464"/>
                <a:gd name="connsiteY33" fmla="*/ 1264000 h 1612562"/>
                <a:gd name="connsiteX34" fmla="*/ 303790 w 3619464"/>
                <a:gd name="connsiteY34" fmla="*/ 1229241 h 1612562"/>
                <a:gd name="connsiteX35" fmla="*/ 421501 w 3619464"/>
                <a:gd name="connsiteY35" fmla="*/ 795143 h 1612562"/>
                <a:gd name="connsiteX36" fmla="*/ 360772 w 3619464"/>
                <a:gd name="connsiteY36" fmla="*/ 999745 h 1612562"/>
                <a:gd name="connsiteX37" fmla="*/ 371104 w 3619464"/>
                <a:gd name="connsiteY37" fmla="*/ 972457 h 1612562"/>
                <a:gd name="connsiteX38" fmla="*/ 409527 w 3619464"/>
                <a:gd name="connsiteY38" fmla="*/ 773940 h 1612562"/>
                <a:gd name="connsiteX39" fmla="*/ 626798 w 3619464"/>
                <a:gd name="connsiteY39" fmla="*/ 18380 h 1612562"/>
                <a:gd name="connsiteX40" fmla="*/ 1550534 w 3619464"/>
                <a:gd name="connsiteY40" fmla="*/ 610719 h 1612562"/>
                <a:gd name="connsiteX41" fmla="*/ 3534871 w 3619464"/>
                <a:gd name="connsiteY41" fmla="*/ 1458264 h 1612562"/>
                <a:gd name="connsiteX42" fmla="*/ 3280120 w 3619464"/>
                <a:gd name="connsiteY42" fmla="*/ 1610545 h 1612562"/>
                <a:gd name="connsiteX43" fmla="*/ 302297 w 3619464"/>
                <a:gd name="connsiteY43" fmla="*/ 1416613 h 1612562"/>
                <a:gd name="connsiteX44" fmla="*/ 171399 w 3619464"/>
                <a:gd name="connsiteY44" fmla="*/ 1406057 h 1612562"/>
                <a:gd name="connsiteX45" fmla="*/ 27813 w 3619464"/>
                <a:gd name="connsiteY45" fmla="*/ 1390739 h 1612562"/>
                <a:gd name="connsiteX46" fmla="*/ 6951 w 3619464"/>
                <a:gd name="connsiteY46" fmla="*/ 1338352 h 1612562"/>
                <a:gd name="connsiteX0" fmla="*/ 6951 w 3642830"/>
                <a:gd name="connsiteY0" fmla="*/ 1338352 h 1612562"/>
                <a:gd name="connsiteX1" fmla="*/ 3539 w 3642830"/>
                <a:gd name="connsiteY1" fmla="*/ 1212110 h 1612562"/>
                <a:gd name="connsiteX2" fmla="*/ 127 w 3642830"/>
                <a:gd name="connsiteY2" fmla="*/ 1198462 h 1612562"/>
                <a:gd name="connsiteX3" fmla="*/ 3539 w 3642830"/>
                <a:gd name="connsiteY3" fmla="*/ 1143871 h 1612562"/>
                <a:gd name="connsiteX4" fmla="*/ 6951 w 3642830"/>
                <a:gd name="connsiteY4" fmla="*/ 1126812 h 1612562"/>
                <a:gd name="connsiteX5" fmla="*/ 13775 w 3642830"/>
                <a:gd name="connsiteY5" fmla="*/ 1075633 h 1612562"/>
                <a:gd name="connsiteX6" fmla="*/ 197 w 3642830"/>
                <a:gd name="connsiteY6" fmla="*/ 1078725 h 1612562"/>
                <a:gd name="connsiteX7" fmla="*/ 34246 w 3642830"/>
                <a:gd name="connsiteY7" fmla="*/ 1123400 h 1612562"/>
                <a:gd name="connsiteX8" fmla="*/ 41070 w 3642830"/>
                <a:gd name="connsiteY8" fmla="*/ 1140459 h 1612562"/>
                <a:gd name="connsiteX9" fmla="*/ 51306 w 3642830"/>
                <a:gd name="connsiteY9" fmla="*/ 1181403 h 1612562"/>
                <a:gd name="connsiteX10" fmla="*/ 54718 w 3642830"/>
                <a:gd name="connsiteY10" fmla="*/ 1191639 h 1612562"/>
                <a:gd name="connsiteX11" fmla="*/ 64954 w 3642830"/>
                <a:gd name="connsiteY11" fmla="*/ 1195050 h 1612562"/>
                <a:gd name="connsiteX12" fmla="*/ 61542 w 3642830"/>
                <a:gd name="connsiteY12" fmla="*/ 1171167 h 1612562"/>
                <a:gd name="connsiteX13" fmla="*/ 41070 w 3642830"/>
                <a:gd name="connsiteY13" fmla="*/ 1140459 h 1612562"/>
                <a:gd name="connsiteX14" fmla="*/ 37658 w 3642830"/>
                <a:gd name="connsiteY14" fmla="*/ 1130224 h 1612562"/>
                <a:gd name="connsiteX15" fmla="*/ 54718 w 3642830"/>
                <a:gd name="connsiteY15" fmla="*/ 1164343 h 1612562"/>
                <a:gd name="connsiteX16" fmla="*/ 58130 w 3642830"/>
                <a:gd name="connsiteY16" fmla="*/ 1174579 h 1612562"/>
                <a:gd name="connsiteX17" fmla="*/ 75190 w 3642830"/>
                <a:gd name="connsiteY17" fmla="*/ 1198462 h 1612562"/>
                <a:gd name="connsiteX18" fmla="*/ 85425 w 3642830"/>
                <a:gd name="connsiteY18" fmla="*/ 1208698 h 1612562"/>
                <a:gd name="connsiteX19" fmla="*/ 95661 w 3642830"/>
                <a:gd name="connsiteY19" fmla="*/ 1222346 h 1612562"/>
                <a:gd name="connsiteX20" fmla="*/ 112721 w 3642830"/>
                <a:gd name="connsiteY20" fmla="*/ 1242818 h 1612562"/>
                <a:gd name="connsiteX21" fmla="*/ 122957 w 3642830"/>
                <a:gd name="connsiteY21" fmla="*/ 1266701 h 1612562"/>
                <a:gd name="connsiteX22" fmla="*/ 136604 w 3642830"/>
                <a:gd name="connsiteY22" fmla="*/ 1287173 h 1612562"/>
                <a:gd name="connsiteX23" fmla="*/ 208255 w 3642830"/>
                <a:gd name="connsiteY23" fmla="*/ 1297409 h 1612562"/>
                <a:gd name="connsiteX24" fmla="*/ 194607 w 3642830"/>
                <a:gd name="connsiteY24" fmla="*/ 1304233 h 1612562"/>
                <a:gd name="connsiteX25" fmla="*/ 177548 w 3642830"/>
                <a:gd name="connsiteY25" fmla="*/ 1300821 h 1612562"/>
                <a:gd name="connsiteX26" fmla="*/ 146840 w 3642830"/>
                <a:gd name="connsiteY26" fmla="*/ 1293997 h 1612562"/>
                <a:gd name="connsiteX27" fmla="*/ 160488 w 3642830"/>
                <a:gd name="connsiteY27" fmla="*/ 1297409 h 1612562"/>
                <a:gd name="connsiteX28" fmla="*/ 170724 w 3642830"/>
                <a:gd name="connsiteY28" fmla="*/ 1300821 h 1612562"/>
                <a:gd name="connsiteX29" fmla="*/ 201431 w 3642830"/>
                <a:gd name="connsiteY29" fmla="*/ 1307645 h 1612562"/>
                <a:gd name="connsiteX30" fmla="*/ 218491 w 3642830"/>
                <a:gd name="connsiteY30" fmla="*/ 1314468 h 1612562"/>
                <a:gd name="connsiteX31" fmla="*/ 228727 w 3642830"/>
                <a:gd name="connsiteY31" fmla="*/ 1317880 h 1612562"/>
                <a:gd name="connsiteX32" fmla="*/ 249198 w 3642830"/>
                <a:gd name="connsiteY32" fmla="*/ 1304233 h 1612562"/>
                <a:gd name="connsiteX33" fmla="*/ 285379 w 3642830"/>
                <a:gd name="connsiteY33" fmla="*/ 1264000 h 1612562"/>
                <a:gd name="connsiteX34" fmla="*/ 303790 w 3642830"/>
                <a:gd name="connsiteY34" fmla="*/ 1229241 h 1612562"/>
                <a:gd name="connsiteX35" fmla="*/ 421501 w 3642830"/>
                <a:gd name="connsiteY35" fmla="*/ 795143 h 1612562"/>
                <a:gd name="connsiteX36" fmla="*/ 360772 w 3642830"/>
                <a:gd name="connsiteY36" fmla="*/ 999745 h 1612562"/>
                <a:gd name="connsiteX37" fmla="*/ 371104 w 3642830"/>
                <a:gd name="connsiteY37" fmla="*/ 972457 h 1612562"/>
                <a:gd name="connsiteX38" fmla="*/ 409527 w 3642830"/>
                <a:gd name="connsiteY38" fmla="*/ 773940 h 1612562"/>
                <a:gd name="connsiteX39" fmla="*/ 626798 w 3642830"/>
                <a:gd name="connsiteY39" fmla="*/ 18380 h 1612562"/>
                <a:gd name="connsiteX40" fmla="*/ 1550534 w 3642830"/>
                <a:gd name="connsiteY40" fmla="*/ 610719 h 1612562"/>
                <a:gd name="connsiteX41" fmla="*/ 3534871 w 3642830"/>
                <a:gd name="connsiteY41" fmla="*/ 1458264 h 1612562"/>
                <a:gd name="connsiteX42" fmla="*/ 3280120 w 3642830"/>
                <a:gd name="connsiteY42" fmla="*/ 1610545 h 1612562"/>
                <a:gd name="connsiteX43" fmla="*/ 302297 w 3642830"/>
                <a:gd name="connsiteY43" fmla="*/ 1416613 h 1612562"/>
                <a:gd name="connsiteX44" fmla="*/ 171399 w 3642830"/>
                <a:gd name="connsiteY44" fmla="*/ 1406057 h 1612562"/>
                <a:gd name="connsiteX45" fmla="*/ 27813 w 3642830"/>
                <a:gd name="connsiteY45" fmla="*/ 1390739 h 1612562"/>
                <a:gd name="connsiteX46" fmla="*/ 6951 w 3642830"/>
                <a:gd name="connsiteY46" fmla="*/ 1338352 h 1612562"/>
                <a:gd name="connsiteX0" fmla="*/ 6951 w 3634257"/>
                <a:gd name="connsiteY0" fmla="*/ 1338352 h 1612562"/>
                <a:gd name="connsiteX1" fmla="*/ 3539 w 3634257"/>
                <a:gd name="connsiteY1" fmla="*/ 1212110 h 1612562"/>
                <a:gd name="connsiteX2" fmla="*/ 127 w 3634257"/>
                <a:gd name="connsiteY2" fmla="*/ 1198462 h 1612562"/>
                <a:gd name="connsiteX3" fmla="*/ 3539 w 3634257"/>
                <a:gd name="connsiteY3" fmla="*/ 1143871 h 1612562"/>
                <a:gd name="connsiteX4" fmla="*/ 6951 w 3634257"/>
                <a:gd name="connsiteY4" fmla="*/ 1126812 h 1612562"/>
                <a:gd name="connsiteX5" fmla="*/ 13775 w 3634257"/>
                <a:gd name="connsiteY5" fmla="*/ 1075633 h 1612562"/>
                <a:gd name="connsiteX6" fmla="*/ 197 w 3634257"/>
                <a:gd name="connsiteY6" fmla="*/ 1078725 h 1612562"/>
                <a:gd name="connsiteX7" fmla="*/ 34246 w 3634257"/>
                <a:gd name="connsiteY7" fmla="*/ 1123400 h 1612562"/>
                <a:gd name="connsiteX8" fmla="*/ 41070 w 3634257"/>
                <a:gd name="connsiteY8" fmla="*/ 1140459 h 1612562"/>
                <a:gd name="connsiteX9" fmla="*/ 51306 w 3634257"/>
                <a:gd name="connsiteY9" fmla="*/ 1181403 h 1612562"/>
                <a:gd name="connsiteX10" fmla="*/ 54718 w 3634257"/>
                <a:gd name="connsiteY10" fmla="*/ 1191639 h 1612562"/>
                <a:gd name="connsiteX11" fmla="*/ 64954 w 3634257"/>
                <a:gd name="connsiteY11" fmla="*/ 1195050 h 1612562"/>
                <a:gd name="connsiteX12" fmla="*/ 61542 w 3634257"/>
                <a:gd name="connsiteY12" fmla="*/ 1171167 h 1612562"/>
                <a:gd name="connsiteX13" fmla="*/ 41070 w 3634257"/>
                <a:gd name="connsiteY13" fmla="*/ 1140459 h 1612562"/>
                <a:gd name="connsiteX14" fmla="*/ 37658 w 3634257"/>
                <a:gd name="connsiteY14" fmla="*/ 1130224 h 1612562"/>
                <a:gd name="connsiteX15" fmla="*/ 54718 w 3634257"/>
                <a:gd name="connsiteY15" fmla="*/ 1164343 h 1612562"/>
                <a:gd name="connsiteX16" fmla="*/ 58130 w 3634257"/>
                <a:gd name="connsiteY16" fmla="*/ 1174579 h 1612562"/>
                <a:gd name="connsiteX17" fmla="*/ 75190 w 3634257"/>
                <a:gd name="connsiteY17" fmla="*/ 1198462 h 1612562"/>
                <a:gd name="connsiteX18" fmla="*/ 85425 w 3634257"/>
                <a:gd name="connsiteY18" fmla="*/ 1208698 h 1612562"/>
                <a:gd name="connsiteX19" fmla="*/ 95661 w 3634257"/>
                <a:gd name="connsiteY19" fmla="*/ 1222346 h 1612562"/>
                <a:gd name="connsiteX20" fmla="*/ 112721 w 3634257"/>
                <a:gd name="connsiteY20" fmla="*/ 1242818 h 1612562"/>
                <a:gd name="connsiteX21" fmla="*/ 122957 w 3634257"/>
                <a:gd name="connsiteY21" fmla="*/ 1266701 h 1612562"/>
                <a:gd name="connsiteX22" fmla="*/ 136604 w 3634257"/>
                <a:gd name="connsiteY22" fmla="*/ 1287173 h 1612562"/>
                <a:gd name="connsiteX23" fmla="*/ 208255 w 3634257"/>
                <a:gd name="connsiteY23" fmla="*/ 1297409 h 1612562"/>
                <a:gd name="connsiteX24" fmla="*/ 194607 w 3634257"/>
                <a:gd name="connsiteY24" fmla="*/ 1304233 h 1612562"/>
                <a:gd name="connsiteX25" fmla="*/ 177548 w 3634257"/>
                <a:gd name="connsiteY25" fmla="*/ 1300821 h 1612562"/>
                <a:gd name="connsiteX26" fmla="*/ 146840 w 3634257"/>
                <a:gd name="connsiteY26" fmla="*/ 1293997 h 1612562"/>
                <a:gd name="connsiteX27" fmla="*/ 160488 w 3634257"/>
                <a:gd name="connsiteY27" fmla="*/ 1297409 h 1612562"/>
                <a:gd name="connsiteX28" fmla="*/ 170724 w 3634257"/>
                <a:gd name="connsiteY28" fmla="*/ 1300821 h 1612562"/>
                <a:gd name="connsiteX29" fmla="*/ 201431 w 3634257"/>
                <a:gd name="connsiteY29" fmla="*/ 1307645 h 1612562"/>
                <a:gd name="connsiteX30" fmla="*/ 218491 w 3634257"/>
                <a:gd name="connsiteY30" fmla="*/ 1314468 h 1612562"/>
                <a:gd name="connsiteX31" fmla="*/ 228727 w 3634257"/>
                <a:gd name="connsiteY31" fmla="*/ 1317880 h 1612562"/>
                <a:gd name="connsiteX32" fmla="*/ 249198 w 3634257"/>
                <a:gd name="connsiteY32" fmla="*/ 1304233 h 1612562"/>
                <a:gd name="connsiteX33" fmla="*/ 285379 w 3634257"/>
                <a:gd name="connsiteY33" fmla="*/ 1264000 h 1612562"/>
                <a:gd name="connsiteX34" fmla="*/ 303790 w 3634257"/>
                <a:gd name="connsiteY34" fmla="*/ 1229241 h 1612562"/>
                <a:gd name="connsiteX35" fmla="*/ 421501 w 3634257"/>
                <a:gd name="connsiteY35" fmla="*/ 795143 h 1612562"/>
                <a:gd name="connsiteX36" fmla="*/ 360772 w 3634257"/>
                <a:gd name="connsiteY36" fmla="*/ 999745 h 1612562"/>
                <a:gd name="connsiteX37" fmla="*/ 371104 w 3634257"/>
                <a:gd name="connsiteY37" fmla="*/ 972457 h 1612562"/>
                <a:gd name="connsiteX38" fmla="*/ 409527 w 3634257"/>
                <a:gd name="connsiteY38" fmla="*/ 773940 h 1612562"/>
                <a:gd name="connsiteX39" fmla="*/ 626798 w 3634257"/>
                <a:gd name="connsiteY39" fmla="*/ 18380 h 1612562"/>
                <a:gd name="connsiteX40" fmla="*/ 1550534 w 3634257"/>
                <a:gd name="connsiteY40" fmla="*/ 610719 h 1612562"/>
                <a:gd name="connsiteX41" fmla="*/ 3534871 w 3634257"/>
                <a:gd name="connsiteY41" fmla="*/ 1458264 h 1612562"/>
                <a:gd name="connsiteX42" fmla="*/ 3280120 w 3634257"/>
                <a:gd name="connsiteY42" fmla="*/ 1610545 h 1612562"/>
                <a:gd name="connsiteX43" fmla="*/ 302297 w 3634257"/>
                <a:gd name="connsiteY43" fmla="*/ 1416613 h 1612562"/>
                <a:gd name="connsiteX44" fmla="*/ 171399 w 3634257"/>
                <a:gd name="connsiteY44" fmla="*/ 1406057 h 1612562"/>
                <a:gd name="connsiteX45" fmla="*/ 27813 w 3634257"/>
                <a:gd name="connsiteY45" fmla="*/ 1390739 h 1612562"/>
                <a:gd name="connsiteX46" fmla="*/ 6951 w 3634257"/>
                <a:gd name="connsiteY46" fmla="*/ 1338352 h 1612562"/>
                <a:gd name="connsiteX0" fmla="*/ 6951 w 3632945"/>
                <a:gd name="connsiteY0" fmla="*/ 1338352 h 1612562"/>
                <a:gd name="connsiteX1" fmla="*/ 3539 w 3632945"/>
                <a:gd name="connsiteY1" fmla="*/ 1212110 h 1612562"/>
                <a:gd name="connsiteX2" fmla="*/ 127 w 3632945"/>
                <a:gd name="connsiteY2" fmla="*/ 1198462 h 1612562"/>
                <a:gd name="connsiteX3" fmla="*/ 3539 w 3632945"/>
                <a:gd name="connsiteY3" fmla="*/ 1143871 h 1612562"/>
                <a:gd name="connsiteX4" fmla="*/ 6951 w 3632945"/>
                <a:gd name="connsiteY4" fmla="*/ 1126812 h 1612562"/>
                <a:gd name="connsiteX5" fmla="*/ 13775 w 3632945"/>
                <a:gd name="connsiteY5" fmla="*/ 1075633 h 1612562"/>
                <a:gd name="connsiteX6" fmla="*/ 197 w 3632945"/>
                <a:gd name="connsiteY6" fmla="*/ 1078725 h 1612562"/>
                <a:gd name="connsiteX7" fmla="*/ 34246 w 3632945"/>
                <a:gd name="connsiteY7" fmla="*/ 1123400 h 1612562"/>
                <a:gd name="connsiteX8" fmla="*/ 41070 w 3632945"/>
                <a:gd name="connsiteY8" fmla="*/ 1140459 h 1612562"/>
                <a:gd name="connsiteX9" fmla="*/ 51306 w 3632945"/>
                <a:gd name="connsiteY9" fmla="*/ 1181403 h 1612562"/>
                <a:gd name="connsiteX10" fmla="*/ 54718 w 3632945"/>
                <a:gd name="connsiteY10" fmla="*/ 1191639 h 1612562"/>
                <a:gd name="connsiteX11" fmla="*/ 64954 w 3632945"/>
                <a:gd name="connsiteY11" fmla="*/ 1195050 h 1612562"/>
                <a:gd name="connsiteX12" fmla="*/ 61542 w 3632945"/>
                <a:gd name="connsiteY12" fmla="*/ 1171167 h 1612562"/>
                <a:gd name="connsiteX13" fmla="*/ 41070 w 3632945"/>
                <a:gd name="connsiteY13" fmla="*/ 1140459 h 1612562"/>
                <a:gd name="connsiteX14" fmla="*/ 37658 w 3632945"/>
                <a:gd name="connsiteY14" fmla="*/ 1130224 h 1612562"/>
                <a:gd name="connsiteX15" fmla="*/ 54718 w 3632945"/>
                <a:gd name="connsiteY15" fmla="*/ 1164343 h 1612562"/>
                <a:gd name="connsiteX16" fmla="*/ 58130 w 3632945"/>
                <a:gd name="connsiteY16" fmla="*/ 1174579 h 1612562"/>
                <a:gd name="connsiteX17" fmla="*/ 75190 w 3632945"/>
                <a:gd name="connsiteY17" fmla="*/ 1198462 h 1612562"/>
                <a:gd name="connsiteX18" fmla="*/ 85425 w 3632945"/>
                <a:gd name="connsiteY18" fmla="*/ 1208698 h 1612562"/>
                <a:gd name="connsiteX19" fmla="*/ 95661 w 3632945"/>
                <a:gd name="connsiteY19" fmla="*/ 1222346 h 1612562"/>
                <a:gd name="connsiteX20" fmla="*/ 112721 w 3632945"/>
                <a:gd name="connsiteY20" fmla="*/ 1242818 h 1612562"/>
                <a:gd name="connsiteX21" fmla="*/ 122957 w 3632945"/>
                <a:gd name="connsiteY21" fmla="*/ 1266701 h 1612562"/>
                <a:gd name="connsiteX22" fmla="*/ 136604 w 3632945"/>
                <a:gd name="connsiteY22" fmla="*/ 1287173 h 1612562"/>
                <a:gd name="connsiteX23" fmla="*/ 208255 w 3632945"/>
                <a:gd name="connsiteY23" fmla="*/ 1297409 h 1612562"/>
                <a:gd name="connsiteX24" fmla="*/ 194607 w 3632945"/>
                <a:gd name="connsiteY24" fmla="*/ 1304233 h 1612562"/>
                <a:gd name="connsiteX25" fmla="*/ 177548 w 3632945"/>
                <a:gd name="connsiteY25" fmla="*/ 1300821 h 1612562"/>
                <a:gd name="connsiteX26" fmla="*/ 146840 w 3632945"/>
                <a:gd name="connsiteY26" fmla="*/ 1293997 h 1612562"/>
                <a:gd name="connsiteX27" fmla="*/ 160488 w 3632945"/>
                <a:gd name="connsiteY27" fmla="*/ 1297409 h 1612562"/>
                <a:gd name="connsiteX28" fmla="*/ 170724 w 3632945"/>
                <a:gd name="connsiteY28" fmla="*/ 1300821 h 1612562"/>
                <a:gd name="connsiteX29" fmla="*/ 201431 w 3632945"/>
                <a:gd name="connsiteY29" fmla="*/ 1307645 h 1612562"/>
                <a:gd name="connsiteX30" fmla="*/ 218491 w 3632945"/>
                <a:gd name="connsiteY30" fmla="*/ 1314468 h 1612562"/>
                <a:gd name="connsiteX31" fmla="*/ 228727 w 3632945"/>
                <a:gd name="connsiteY31" fmla="*/ 1317880 h 1612562"/>
                <a:gd name="connsiteX32" fmla="*/ 249198 w 3632945"/>
                <a:gd name="connsiteY32" fmla="*/ 1304233 h 1612562"/>
                <a:gd name="connsiteX33" fmla="*/ 285379 w 3632945"/>
                <a:gd name="connsiteY33" fmla="*/ 1264000 h 1612562"/>
                <a:gd name="connsiteX34" fmla="*/ 303790 w 3632945"/>
                <a:gd name="connsiteY34" fmla="*/ 1229241 h 1612562"/>
                <a:gd name="connsiteX35" fmla="*/ 421501 w 3632945"/>
                <a:gd name="connsiteY35" fmla="*/ 795143 h 1612562"/>
                <a:gd name="connsiteX36" fmla="*/ 360772 w 3632945"/>
                <a:gd name="connsiteY36" fmla="*/ 999745 h 1612562"/>
                <a:gd name="connsiteX37" fmla="*/ 371104 w 3632945"/>
                <a:gd name="connsiteY37" fmla="*/ 972457 h 1612562"/>
                <a:gd name="connsiteX38" fmla="*/ 409527 w 3632945"/>
                <a:gd name="connsiteY38" fmla="*/ 773940 h 1612562"/>
                <a:gd name="connsiteX39" fmla="*/ 626798 w 3632945"/>
                <a:gd name="connsiteY39" fmla="*/ 18380 h 1612562"/>
                <a:gd name="connsiteX40" fmla="*/ 1550534 w 3632945"/>
                <a:gd name="connsiteY40" fmla="*/ 610719 h 1612562"/>
                <a:gd name="connsiteX41" fmla="*/ 3534871 w 3632945"/>
                <a:gd name="connsiteY41" fmla="*/ 1458264 h 1612562"/>
                <a:gd name="connsiteX42" fmla="*/ 3280120 w 3632945"/>
                <a:gd name="connsiteY42" fmla="*/ 1610545 h 1612562"/>
                <a:gd name="connsiteX43" fmla="*/ 302297 w 3632945"/>
                <a:gd name="connsiteY43" fmla="*/ 1416613 h 1612562"/>
                <a:gd name="connsiteX44" fmla="*/ 171399 w 3632945"/>
                <a:gd name="connsiteY44" fmla="*/ 1406057 h 1612562"/>
                <a:gd name="connsiteX45" fmla="*/ 27813 w 3632945"/>
                <a:gd name="connsiteY45" fmla="*/ 1390739 h 1612562"/>
                <a:gd name="connsiteX46" fmla="*/ 6951 w 3632945"/>
                <a:gd name="connsiteY46" fmla="*/ 1338352 h 1612562"/>
                <a:gd name="connsiteX0" fmla="*/ 6951 w 3816799"/>
                <a:gd name="connsiteY0" fmla="*/ 1338352 h 1612562"/>
                <a:gd name="connsiteX1" fmla="*/ 3539 w 3816799"/>
                <a:gd name="connsiteY1" fmla="*/ 1212110 h 1612562"/>
                <a:gd name="connsiteX2" fmla="*/ 127 w 3816799"/>
                <a:gd name="connsiteY2" fmla="*/ 1198462 h 1612562"/>
                <a:gd name="connsiteX3" fmla="*/ 3539 w 3816799"/>
                <a:gd name="connsiteY3" fmla="*/ 1143871 h 1612562"/>
                <a:gd name="connsiteX4" fmla="*/ 6951 w 3816799"/>
                <a:gd name="connsiteY4" fmla="*/ 1126812 h 1612562"/>
                <a:gd name="connsiteX5" fmla="*/ 13775 w 3816799"/>
                <a:gd name="connsiteY5" fmla="*/ 1075633 h 1612562"/>
                <a:gd name="connsiteX6" fmla="*/ 197 w 3816799"/>
                <a:gd name="connsiteY6" fmla="*/ 1078725 h 1612562"/>
                <a:gd name="connsiteX7" fmla="*/ 34246 w 3816799"/>
                <a:gd name="connsiteY7" fmla="*/ 1123400 h 1612562"/>
                <a:gd name="connsiteX8" fmla="*/ 41070 w 3816799"/>
                <a:gd name="connsiteY8" fmla="*/ 1140459 h 1612562"/>
                <a:gd name="connsiteX9" fmla="*/ 51306 w 3816799"/>
                <a:gd name="connsiteY9" fmla="*/ 1181403 h 1612562"/>
                <a:gd name="connsiteX10" fmla="*/ 54718 w 3816799"/>
                <a:gd name="connsiteY10" fmla="*/ 1191639 h 1612562"/>
                <a:gd name="connsiteX11" fmla="*/ 64954 w 3816799"/>
                <a:gd name="connsiteY11" fmla="*/ 1195050 h 1612562"/>
                <a:gd name="connsiteX12" fmla="*/ 61542 w 3816799"/>
                <a:gd name="connsiteY12" fmla="*/ 1171167 h 1612562"/>
                <a:gd name="connsiteX13" fmla="*/ 41070 w 3816799"/>
                <a:gd name="connsiteY13" fmla="*/ 1140459 h 1612562"/>
                <a:gd name="connsiteX14" fmla="*/ 37658 w 3816799"/>
                <a:gd name="connsiteY14" fmla="*/ 1130224 h 1612562"/>
                <a:gd name="connsiteX15" fmla="*/ 54718 w 3816799"/>
                <a:gd name="connsiteY15" fmla="*/ 1164343 h 1612562"/>
                <a:gd name="connsiteX16" fmla="*/ 58130 w 3816799"/>
                <a:gd name="connsiteY16" fmla="*/ 1174579 h 1612562"/>
                <a:gd name="connsiteX17" fmla="*/ 75190 w 3816799"/>
                <a:gd name="connsiteY17" fmla="*/ 1198462 h 1612562"/>
                <a:gd name="connsiteX18" fmla="*/ 85425 w 3816799"/>
                <a:gd name="connsiteY18" fmla="*/ 1208698 h 1612562"/>
                <a:gd name="connsiteX19" fmla="*/ 95661 w 3816799"/>
                <a:gd name="connsiteY19" fmla="*/ 1222346 h 1612562"/>
                <a:gd name="connsiteX20" fmla="*/ 112721 w 3816799"/>
                <a:gd name="connsiteY20" fmla="*/ 1242818 h 1612562"/>
                <a:gd name="connsiteX21" fmla="*/ 122957 w 3816799"/>
                <a:gd name="connsiteY21" fmla="*/ 1266701 h 1612562"/>
                <a:gd name="connsiteX22" fmla="*/ 136604 w 3816799"/>
                <a:gd name="connsiteY22" fmla="*/ 1287173 h 1612562"/>
                <a:gd name="connsiteX23" fmla="*/ 208255 w 3816799"/>
                <a:gd name="connsiteY23" fmla="*/ 1297409 h 1612562"/>
                <a:gd name="connsiteX24" fmla="*/ 194607 w 3816799"/>
                <a:gd name="connsiteY24" fmla="*/ 1304233 h 1612562"/>
                <a:gd name="connsiteX25" fmla="*/ 177548 w 3816799"/>
                <a:gd name="connsiteY25" fmla="*/ 1300821 h 1612562"/>
                <a:gd name="connsiteX26" fmla="*/ 146840 w 3816799"/>
                <a:gd name="connsiteY26" fmla="*/ 1293997 h 1612562"/>
                <a:gd name="connsiteX27" fmla="*/ 160488 w 3816799"/>
                <a:gd name="connsiteY27" fmla="*/ 1297409 h 1612562"/>
                <a:gd name="connsiteX28" fmla="*/ 170724 w 3816799"/>
                <a:gd name="connsiteY28" fmla="*/ 1300821 h 1612562"/>
                <a:gd name="connsiteX29" fmla="*/ 201431 w 3816799"/>
                <a:gd name="connsiteY29" fmla="*/ 1307645 h 1612562"/>
                <a:gd name="connsiteX30" fmla="*/ 218491 w 3816799"/>
                <a:gd name="connsiteY30" fmla="*/ 1314468 h 1612562"/>
                <a:gd name="connsiteX31" fmla="*/ 228727 w 3816799"/>
                <a:gd name="connsiteY31" fmla="*/ 1317880 h 1612562"/>
                <a:gd name="connsiteX32" fmla="*/ 249198 w 3816799"/>
                <a:gd name="connsiteY32" fmla="*/ 1304233 h 1612562"/>
                <a:gd name="connsiteX33" fmla="*/ 285379 w 3816799"/>
                <a:gd name="connsiteY33" fmla="*/ 1264000 h 1612562"/>
                <a:gd name="connsiteX34" fmla="*/ 303790 w 3816799"/>
                <a:gd name="connsiteY34" fmla="*/ 1229241 h 1612562"/>
                <a:gd name="connsiteX35" fmla="*/ 421501 w 3816799"/>
                <a:gd name="connsiteY35" fmla="*/ 795143 h 1612562"/>
                <a:gd name="connsiteX36" fmla="*/ 360772 w 3816799"/>
                <a:gd name="connsiteY36" fmla="*/ 999745 h 1612562"/>
                <a:gd name="connsiteX37" fmla="*/ 371104 w 3816799"/>
                <a:gd name="connsiteY37" fmla="*/ 972457 h 1612562"/>
                <a:gd name="connsiteX38" fmla="*/ 409527 w 3816799"/>
                <a:gd name="connsiteY38" fmla="*/ 773940 h 1612562"/>
                <a:gd name="connsiteX39" fmla="*/ 626798 w 3816799"/>
                <a:gd name="connsiteY39" fmla="*/ 18380 h 1612562"/>
                <a:gd name="connsiteX40" fmla="*/ 1550534 w 3816799"/>
                <a:gd name="connsiteY40" fmla="*/ 610719 h 1612562"/>
                <a:gd name="connsiteX41" fmla="*/ 3534871 w 3816799"/>
                <a:gd name="connsiteY41" fmla="*/ 1458264 h 1612562"/>
                <a:gd name="connsiteX42" fmla="*/ 3801115 w 3816799"/>
                <a:gd name="connsiteY42" fmla="*/ 1610545 h 1612562"/>
                <a:gd name="connsiteX43" fmla="*/ 302297 w 3816799"/>
                <a:gd name="connsiteY43" fmla="*/ 1416613 h 1612562"/>
                <a:gd name="connsiteX44" fmla="*/ 171399 w 3816799"/>
                <a:gd name="connsiteY44" fmla="*/ 1406057 h 1612562"/>
                <a:gd name="connsiteX45" fmla="*/ 27813 w 3816799"/>
                <a:gd name="connsiteY45" fmla="*/ 1390739 h 1612562"/>
                <a:gd name="connsiteX46" fmla="*/ 6951 w 3816799"/>
                <a:gd name="connsiteY46" fmla="*/ 1338352 h 1612562"/>
                <a:gd name="connsiteX0" fmla="*/ 6951 w 3801137"/>
                <a:gd name="connsiteY0" fmla="*/ 1338352 h 1612562"/>
                <a:gd name="connsiteX1" fmla="*/ 3539 w 3801137"/>
                <a:gd name="connsiteY1" fmla="*/ 1212110 h 1612562"/>
                <a:gd name="connsiteX2" fmla="*/ 127 w 3801137"/>
                <a:gd name="connsiteY2" fmla="*/ 1198462 h 1612562"/>
                <a:gd name="connsiteX3" fmla="*/ 3539 w 3801137"/>
                <a:gd name="connsiteY3" fmla="*/ 1143871 h 1612562"/>
                <a:gd name="connsiteX4" fmla="*/ 6951 w 3801137"/>
                <a:gd name="connsiteY4" fmla="*/ 1126812 h 1612562"/>
                <a:gd name="connsiteX5" fmla="*/ 13775 w 3801137"/>
                <a:gd name="connsiteY5" fmla="*/ 1075633 h 1612562"/>
                <a:gd name="connsiteX6" fmla="*/ 197 w 3801137"/>
                <a:gd name="connsiteY6" fmla="*/ 1078725 h 1612562"/>
                <a:gd name="connsiteX7" fmla="*/ 34246 w 3801137"/>
                <a:gd name="connsiteY7" fmla="*/ 1123400 h 1612562"/>
                <a:gd name="connsiteX8" fmla="*/ 41070 w 3801137"/>
                <a:gd name="connsiteY8" fmla="*/ 1140459 h 1612562"/>
                <a:gd name="connsiteX9" fmla="*/ 51306 w 3801137"/>
                <a:gd name="connsiteY9" fmla="*/ 1181403 h 1612562"/>
                <a:gd name="connsiteX10" fmla="*/ 54718 w 3801137"/>
                <a:gd name="connsiteY10" fmla="*/ 1191639 h 1612562"/>
                <a:gd name="connsiteX11" fmla="*/ 64954 w 3801137"/>
                <a:gd name="connsiteY11" fmla="*/ 1195050 h 1612562"/>
                <a:gd name="connsiteX12" fmla="*/ 61542 w 3801137"/>
                <a:gd name="connsiteY12" fmla="*/ 1171167 h 1612562"/>
                <a:gd name="connsiteX13" fmla="*/ 41070 w 3801137"/>
                <a:gd name="connsiteY13" fmla="*/ 1140459 h 1612562"/>
                <a:gd name="connsiteX14" fmla="*/ 37658 w 3801137"/>
                <a:gd name="connsiteY14" fmla="*/ 1130224 h 1612562"/>
                <a:gd name="connsiteX15" fmla="*/ 54718 w 3801137"/>
                <a:gd name="connsiteY15" fmla="*/ 1164343 h 1612562"/>
                <a:gd name="connsiteX16" fmla="*/ 58130 w 3801137"/>
                <a:gd name="connsiteY16" fmla="*/ 1174579 h 1612562"/>
                <a:gd name="connsiteX17" fmla="*/ 75190 w 3801137"/>
                <a:gd name="connsiteY17" fmla="*/ 1198462 h 1612562"/>
                <a:gd name="connsiteX18" fmla="*/ 85425 w 3801137"/>
                <a:gd name="connsiteY18" fmla="*/ 1208698 h 1612562"/>
                <a:gd name="connsiteX19" fmla="*/ 95661 w 3801137"/>
                <a:gd name="connsiteY19" fmla="*/ 1222346 h 1612562"/>
                <a:gd name="connsiteX20" fmla="*/ 112721 w 3801137"/>
                <a:gd name="connsiteY20" fmla="*/ 1242818 h 1612562"/>
                <a:gd name="connsiteX21" fmla="*/ 122957 w 3801137"/>
                <a:gd name="connsiteY21" fmla="*/ 1266701 h 1612562"/>
                <a:gd name="connsiteX22" fmla="*/ 136604 w 3801137"/>
                <a:gd name="connsiteY22" fmla="*/ 1287173 h 1612562"/>
                <a:gd name="connsiteX23" fmla="*/ 208255 w 3801137"/>
                <a:gd name="connsiteY23" fmla="*/ 1297409 h 1612562"/>
                <a:gd name="connsiteX24" fmla="*/ 194607 w 3801137"/>
                <a:gd name="connsiteY24" fmla="*/ 1304233 h 1612562"/>
                <a:gd name="connsiteX25" fmla="*/ 177548 w 3801137"/>
                <a:gd name="connsiteY25" fmla="*/ 1300821 h 1612562"/>
                <a:gd name="connsiteX26" fmla="*/ 146840 w 3801137"/>
                <a:gd name="connsiteY26" fmla="*/ 1293997 h 1612562"/>
                <a:gd name="connsiteX27" fmla="*/ 160488 w 3801137"/>
                <a:gd name="connsiteY27" fmla="*/ 1297409 h 1612562"/>
                <a:gd name="connsiteX28" fmla="*/ 170724 w 3801137"/>
                <a:gd name="connsiteY28" fmla="*/ 1300821 h 1612562"/>
                <a:gd name="connsiteX29" fmla="*/ 201431 w 3801137"/>
                <a:gd name="connsiteY29" fmla="*/ 1307645 h 1612562"/>
                <a:gd name="connsiteX30" fmla="*/ 218491 w 3801137"/>
                <a:gd name="connsiteY30" fmla="*/ 1314468 h 1612562"/>
                <a:gd name="connsiteX31" fmla="*/ 228727 w 3801137"/>
                <a:gd name="connsiteY31" fmla="*/ 1317880 h 1612562"/>
                <a:gd name="connsiteX32" fmla="*/ 249198 w 3801137"/>
                <a:gd name="connsiteY32" fmla="*/ 1304233 h 1612562"/>
                <a:gd name="connsiteX33" fmla="*/ 285379 w 3801137"/>
                <a:gd name="connsiteY33" fmla="*/ 1264000 h 1612562"/>
                <a:gd name="connsiteX34" fmla="*/ 303790 w 3801137"/>
                <a:gd name="connsiteY34" fmla="*/ 1229241 h 1612562"/>
                <a:gd name="connsiteX35" fmla="*/ 421501 w 3801137"/>
                <a:gd name="connsiteY35" fmla="*/ 795143 h 1612562"/>
                <a:gd name="connsiteX36" fmla="*/ 360772 w 3801137"/>
                <a:gd name="connsiteY36" fmla="*/ 999745 h 1612562"/>
                <a:gd name="connsiteX37" fmla="*/ 371104 w 3801137"/>
                <a:gd name="connsiteY37" fmla="*/ 972457 h 1612562"/>
                <a:gd name="connsiteX38" fmla="*/ 409527 w 3801137"/>
                <a:gd name="connsiteY38" fmla="*/ 773940 h 1612562"/>
                <a:gd name="connsiteX39" fmla="*/ 626798 w 3801137"/>
                <a:gd name="connsiteY39" fmla="*/ 18380 h 1612562"/>
                <a:gd name="connsiteX40" fmla="*/ 1550534 w 3801137"/>
                <a:gd name="connsiteY40" fmla="*/ 610719 h 1612562"/>
                <a:gd name="connsiteX41" fmla="*/ 3258424 w 3801137"/>
                <a:gd name="connsiteY41" fmla="*/ 1346622 h 1612562"/>
                <a:gd name="connsiteX42" fmla="*/ 3801115 w 3801137"/>
                <a:gd name="connsiteY42" fmla="*/ 1610545 h 1612562"/>
                <a:gd name="connsiteX43" fmla="*/ 302297 w 3801137"/>
                <a:gd name="connsiteY43" fmla="*/ 1416613 h 1612562"/>
                <a:gd name="connsiteX44" fmla="*/ 171399 w 3801137"/>
                <a:gd name="connsiteY44" fmla="*/ 1406057 h 1612562"/>
                <a:gd name="connsiteX45" fmla="*/ 27813 w 3801137"/>
                <a:gd name="connsiteY45" fmla="*/ 1390739 h 1612562"/>
                <a:gd name="connsiteX46" fmla="*/ 6951 w 3801137"/>
                <a:gd name="connsiteY46" fmla="*/ 1338352 h 1612562"/>
                <a:gd name="connsiteX0" fmla="*/ 6951 w 3822400"/>
                <a:gd name="connsiteY0" fmla="*/ 1338352 h 1612562"/>
                <a:gd name="connsiteX1" fmla="*/ 3539 w 3822400"/>
                <a:gd name="connsiteY1" fmla="*/ 1212110 h 1612562"/>
                <a:gd name="connsiteX2" fmla="*/ 127 w 3822400"/>
                <a:gd name="connsiteY2" fmla="*/ 1198462 h 1612562"/>
                <a:gd name="connsiteX3" fmla="*/ 3539 w 3822400"/>
                <a:gd name="connsiteY3" fmla="*/ 1143871 h 1612562"/>
                <a:gd name="connsiteX4" fmla="*/ 6951 w 3822400"/>
                <a:gd name="connsiteY4" fmla="*/ 1126812 h 1612562"/>
                <a:gd name="connsiteX5" fmla="*/ 13775 w 3822400"/>
                <a:gd name="connsiteY5" fmla="*/ 1075633 h 1612562"/>
                <a:gd name="connsiteX6" fmla="*/ 197 w 3822400"/>
                <a:gd name="connsiteY6" fmla="*/ 1078725 h 1612562"/>
                <a:gd name="connsiteX7" fmla="*/ 34246 w 3822400"/>
                <a:gd name="connsiteY7" fmla="*/ 1123400 h 1612562"/>
                <a:gd name="connsiteX8" fmla="*/ 41070 w 3822400"/>
                <a:gd name="connsiteY8" fmla="*/ 1140459 h 1612562"/>
                <a:gd name="connsiteX9" fmla="*/ 51306 w 3822400"/>
                <a:gd name="connsiteY9" fmla="*/ 1181403 h 1612562"/>
                <a:gd name="connsiteX10" fmla="*/ 54718 w 3822400"/>
                <a:gd name="connsiteY10" fmla="*/ 1191639 h 1612562"/>
                <a:gd name="connsiteX11" fmla="*/ 64954 w 3822400"/>
                <a:gd name="connsiteY11" fmla="*/ 1195050 h 1612562"/>
                <a:gd name="connsiteX12" fmla="*/ 61542 w 3822400"/>
                <a:gd name="connsiteY12" fmla="*/ 1171167 h 1612562"/>
                <a:gd name="connsiteX13" fmla="*/ 41070 w 3822400"/>
                <a:gd name="connsiteY13" fmla="*/ 1140459 h 1612562"/>
                <a:gd name="connsiteX14" fmla="*/ 37658 w 3822400"/>
                <a:gd name="connsiteY14" fmla="*/ 1130224 h 1612562"/>
                <a:gd name="connsiteX15" fmla="*/ 54718 w 3822400"/>
                <a:gd name="connsiteY15" fmla="*/ 1164343 h 1612562"/>
                <a:gd name="connsiteX16" fmla="*/ 58130 w 3822400"/>
                <a:gd name="connsiteY16" fmla="*/ 1174579 h 1612562"/>
                <a:gd name="connsiteX17" fmla="*/ 75190 w 3822400"/>
                <a:gd name="connsiteY17" fmla="*/ 1198462 h 1612562"/>
                <a:gd name="connsiteX18" fmla="*/ 85425 w 3822400"/>
                <a:gd name="connsiteY18" fmla="*/ 1208698 h 1612562"/>
                <a:gd name="connsiteX19" fmla="*/ 95661 w 3822400"/>
                <a:gd name="connsiteY19" fmla="*/ 1222346 h 1612562"/>
                <a:gd name="connsiteX20" fmla="*/ 112721 w 3822400"/>
                <a:gd name="connsiteY20" fmla="*/ 1242818 h 1612562"/>
                <a:gd name="connsiteX21" fmla="*/ 122957 w 3822400"/>
                <a:gd name="connsiteY21" fmla="*/ 1266701 h 1612562"/>
                <a:gd name="connsiteX22" fmla="*/ 136604 w 3822400"/>
                <a:gd name="connsiteY22" fmla="*/ 1287173 h 1612562"/>
                <a:gd name="connsiteX23" fmla="*/ 208255 w 3822400"/>
                <a:gd name="connsiteY23" fmla="*/ 1297409 h 1612562"/>
                <a:gd name="connsiteX24" fmla="*/ 194607 w 3822400"/>
                <a:gd name="connsiteY24" fmla="*/ 1304233 h 1612562"/>
                <a:gd name="connsiteX25" fmla="*/ 177548 w 3822400"/>
                <a:gd name="connsiteY25" fmla="*/ 1300821 h 1612562"/>
                <a:gd name="connsiteX26" fmla="*/ 146840 w 3822400"/>
                <a:gd name="connsiteY26" fmla="*/ 1293997 h 1612562"/>
                <a:gd name="connsiteX27" fmla="*/ 160488 w 3822400"/>
                <a:gd name="connsiteY27" fmla="*/ 1297409 h 1612562"/>
                <a:gd name="connsiteX28" fmla="*/ 170724 w 3822400"/>
                <a:gd name="connsiteY28" fmla="*/ 1300821 h 1612562"/>
                <a:gd name="connsiteX29" fmla="*/ 201431 w 3822400"/>
                <a:gd name="connsiteY29" fmla="*/ 1307645 h 1612562"/>
                <a:gd name="connsiteX30" fmla="*/ 218491 w 3822400"/>
                <a:gd name="connsiteY30" fmla="*/ 1314468 h 1612562"/>
                <a:gd name="connsiteX31" fmla="*/ 228727 w 3822400"/>
                <a:gd name="connsiteY31" fmla="*/ 1317880 h 1612562"/>
                <a:gd name="connsiteX32" fmla="*/ 249198 w 3822400"/>
                <a:gd name="connsiteY32" fmla="*/ 1304233 h 1612562"/>
                <a:gd name="connsiteX33" fmla="*/ 285379 w 3822400"/>
                <a:gd name="connsiteY33" fmla="*/ 1264000 h 1612562"/>
                <a:gd name="connsiteX34" fmla="*/ 303790 w 3822400"/>
                <a:gd name="connsiteY34" fmla="*/ 1229241 h 1612562"/>
                <a:gd name="connsiteX35" fmla="*/ 421501 w 3822400"/>
                <a:gd name="connsiteY35" fmla="*/ 795143 h 1612562"/>
                <a:gd name="connsiteX36" fmla="*/ 360772 w 3822400"/>
                <a:gd name="connsiteY36" fmla="*/ 999745 h 1612562"/>
                <a:gd name="connsiteX37" fmla="*/ 371104 w 3822400"/>
                <a:gd name="connsiteY37" fmla="*/ 972457 h 1612562"/>
                <a:gd name="connsiteX38" fmla="*/ 409527 w 3822400"/>
                <a:gd name="connsiteY38" fmla="*/ 773940 h 1612562"/>
                <a:gd name="connsiteX39" fmla="*/ 626798 w 3822400"/>
                <a:gd name="connsiteY39" fmla="*/ 18380 h 1612562"/>
                <a:gd name="connsiteX40" fmla="*/ 1550534 w 3822400"/>
                <a:gd name="connsiteY40" fmla="*/ 610719 h 1612562"/>
                <a:gd name="connsiteX41" fmla="*/ 3258424 w 3822400"/>
                <a:gd name="connsiteY41" fmla="*/ 1346622 h 1612562"/>
                <a:gd name="connsiteX42" fmla="*/ 3822380 w 3822400"/>
                <a:gd name="connsiteY42" fmla="*/ 1610545 h 1612562"/>
                <a:gd name="connsiteX43" fmla="*/ 302297 w 3822400"/>
                <a:gd name="connsiteY43" fmla="*/ 1416613 h 1612562"/>
                <a:gd name="connsiteX44" fmla="*/ 171399 w 3822400"/>
                <a:gd name="connsiteY44" fmla="*/ 1406057 h 1612562"/>
                <a:gd name="connsiteX45" fmla="*/ 27813 w 3822400"/>
                <a:gd name="connsiteY45" fmla="*/ 1390739 h 1612562"/>
                <a:gd name="connsiteX46" fmla="*/ 6951 w 3822400"/>
                <a:gd name="connsiteY46" fmla="*/ 1338352 h 1612562"/>
                <a:gd name="connsiteX0" fmla="*/ 6951 w 3822412"/>
                <a:gd name="connsiteY0" fmla="*/ 1338352 h 1612562"/>
                <a:gd name="connsiteX1" fmla="*/ 3539 w 3822412"/>
                <a:gd name="connsiteY1" fmla="*/ 1212110 h 1612562"/>
                <a:gd name="connsiteX2" fmla="*/ 127 w 3822412"/>
                <a:gd name="connsiteY2" fmla="*/ 1198462 h 1612562"/>
                <a:gd name="connsiteX3" fmla="*/ 3539 w 3822412"/>
                <a:gd name="connsiteY3" fmla="*/ 1143871 h 1612562"/>
                <a:gd name="connsiteX4" fmla="*/ 6951 w 3822412"/>
                <a:gd name="connsiteY4" fmla="*/ 1126812 h 1612562"/>
                <a:gd name="connsiteX5" fmla="*/ 13775 w 3822412"/>
                <a:gd name="connsiteY5" fmla="*/ 1075633 h 1612562"/>
                <a:gd name="connsiteX6" fmla="*/ 197 w 3822412"/>
                <a:gd name="connsiteY6" fmla="*/ 1078725 h 1612562"/>
                <a:gd name="connsiteX7" fmla="*/ 34246 w 3822412"/>
                <a:gd name="connsiteY7" fmla="*/ 1123400 h 1612562"/>
                <a:gd name="connsiteX8" fmla="*/ 41070 w 3822412"/>
                <a:gd name="connsiteY8" fmla="*/ 1140459 h 1612562"/>
                <a:gd name="connsiteX9" fmla="*/ 51306 w 3822412"/>
                <a:gd name="connsiteY9" fmla="*/ 1181403 h 1612562"/>
                <a:gd name="connsiteX10" fmla="*/ 54718 w 3822412"/>
                <a:gd name="connsiteY10" fmla="*/ 1191639 h 1612562"/>
                <a:gd name="connsiteX11" fmla="*/ 64954 w 3822412"/>
                <a:gd name="connsiteY11" fmla="*/ 1195050 h 1612562"/>
                <a:gd name="connsiteX12" fmla="*/ 61542 w 3822412"/>
                <a:gd name="connsiteY12" fmla="*/ 1171167 h 1612562"/>
                <a:gd name="connsiteX13" fmla="*/ 41070 w 3822412"/>
                <a:gd name="connsiteY13" fmla="*/ 1140459 h 1612562"/>
                <a:gd name="connsiteX14" fmla="*/ 37658 w 3822412"/>
                <a:gd name="connsiteY14" fmla="*/ 1130224 h 1612562"/>
                <a:gd name="connsiteX15" fmla="*/ 54718 w 3822412"/>
                <a:gd name="connsiteY15" fmla="*/ 1164343 h 1612562"/>
                <a:gd name="connsiteX16" fmla="*/ 58130 w 3822412"/>
                <a:gd name="connsiteY16" fmla="*/ 1174579 h 1612562"/>
                <a:gd name="connsiteX17" fmla="*/ 75190 w 3822412"/>
                <a:gd name="connsiteY17" fmla="*/ 1198462 h 1612562"/>
                <a:gd name="connsiteX18" fmla="*/ 85425 w 3822412"/>
                <a:gd name="connsiteY18" fmla="*/ 1208698 h 1612562"/>
                <a:gd name="connsiteX19" fmla="*/ 95661 w 3822412"/>
                <a:gd name="connsiteY19" fmla="*/ 1222346 h 1612562"/>
                <a:gd name="connsiteX20" fmla="*/ 112721 w 3822412"/>
                <a:gd name="connsiteY20" fmla="*/ 1242818 h 1612562"/>
                <a:gd name="connsiteX21" fmla="*/ 122957 w 3822412"/>
                <a:gd name="connsiteY21" fmla="*/ 1266701 h 1612562"/>
                <a:gd name="connsiteX22" fmla="*/ 136604 w 3822412"/>
                <a:gd name="connsiteY22" fmla="*/ 1287173 h 1612562"/>
                <a:gd name="connsiteX23" fmla="*/ 208255 w 3822412"/>
                <a:gd name="connsiteY23" fmla="*/ 1297409 h 1612562"/>
                <a:gd name="connsiteX24" fmla="*/ 194607 w 3822412"/>
                <a:gd name="connsiteY24" fmla="*/ 1304233 h 1612562"/>
                <a:gd name="connsiteX25" fmla="*/ 177548 w 3822412"/>
                <a:gd name="connsiteY25" fmla="*/ 1300821 h 1612562"/>
                <a:gd name="connsiteX26" fmla="*/ 146840 w 3822412"/>
                <a:gd name="connsiteY26" fmla="*/ 1293997 h 1612562"/>
                <a:gd name="connsiteX27" fmla="*/ 160488 w 3822412"/>
                <a:gd name="connsiteY27" fmla="*/ 1297409 h 1612562"/>
                <a:gd name="connsiteX28" fmla="*/ 170724 w 3822412"/>
                <a:gd name="connsiteY28" fmla="*/ 1300821 h 1612562"/>
                <a:gd name="connsiteX29" fmla="*/ 201431 w 3822412"/>
                <a:gd name="connsiteY29" fmla="*/ 1307645 h 1612562"/>
                <a:gd name="connsiteX30" fmla="*/ 218491 w 3822412"/>
                <a:gd name="connsiteY30" fmla="*/ 1314468 h 1612562"/>
                <a:gd name="connsiteX31" fmla="*/ 228727 w 3822412"/>
                <a:gd name="connsiteY31" fmla="*/ 1317880 h 1612562"/>
                <a:gd name="connsiteX32" fmla="*/ 249198 w 3822412"/>
                <a:gd name="connsiteY32" fmla="*/ 1304233 h 1612562"/>
                <a:gd name="connsiteX33" fmla="*/ 285379 w 3822412"/>
                <a:gd name="connsiteY33" fmla="*/ 1264000 h 1612562"/>
                <a:gd name="connsiteX34" fmla="*/ 303790 w 3822412"/>
                <a:gd name="connsiteY34" fmla="*/ 1229241 h 1612562"/>
                <a:gd name="connsiteX35" fmla="*/ 421501 w 3822412"/>
                <a:gd name="connsiteY35" fmla="*/ 795143 h 1612562"/>
                <a:gd name="connsiteX36" fmla="*/ 360772 w 3822412"/>
                <a:gd name="connsiteY36" fmla="*/ 999745 h 1612562"/>
                <a:gd name="connsiteX37" fmla="*/ 371104 w 3822412"/>
                <a:gd name="connsiteY37" fmla="*/ 972457 h 1612562"/>
                <a:gd name="connsiteX38" fmla="*/ 409527 w 3822412"/>
                <a:gd name="connsiteY38" fmla="*/ 773940 h 1612562"/>
                <a:gd name="connsiteX39" fmla="*/ 626798 w 3822412"/>
                <a:gd name="connsiteY39" fmla="*/ 18380 h 1612562"/>
                <a:gd name="connsiteX40" fmla="*/ 1550534 w 3822412"/>
                <a:gd name="connsiteY40" fmla="*/ 610719 h 1612562"/>
                <a:gd name="connsiteX41" fmla="*/ 3327535 w 3822412"/>
                <a:gd name="connsiteY41" fmla="*/ 1373203 h 1612562"/>
                <a:gd name="connsiteX42" fmla="*/ 3822380 w 3822412"/>
                <a:gd name="connsiteY42" fmla="*/ 1610545 h 1612562"/>
                <a:gd name="connsiteX43" fmla="*/ 302297 w 3822412"/>
                <a:gd name="connsiteY43" fmla="*/ 1416613 h 1612562"/>
                <a:gd name="connsiteX44" fmla="*/ 171399 w 3822412"/>
                <a:gd name="connsiteY44" fmla="*/ 1406057 h 1612562"/>
                <a:gd name="connsiteX45" fmla="*/ 27813 w 3822412"/>
                <a:gd name="connsiteY45" fmla="*/ 1390739 h 1612562"/>
                <a:gd name="connsiteX46" fmla="*/ 6951 w 3822412"/>
                <a:gd name="connsiteY46" fmla="*/ 1338352 h 1612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3822412" h="1612562">
                  <a:moveTo>
                    <a:pt x="6951" y="1338352"/>
                  </a:moveTo>
                  <a:cubicBezTo>
                    <a:pt x="2905" y="1308581"/>
                    <a:pt x="5590" y="1254156"/>
                    <a:pt x="3539" y="1212110"/>
                  </a:cubicBezTo>
                  <a:cubicBezTo>
                    <a:pt x="3311" y="1207426"/>
                    <a:pt x="127" y="1203151"/>
                    <a:pt x="127" y="1198462"/>
                  </a:cubicBezTo>
                  <a:cubicBezTo>
                    <a:pt x="127" y="1180229"/>
                    <a:pt x="1810" y="1162021"/>
                    <a:pt x="3539" y="1143871"/>
                  </a:cubicBezTo>
                  <a:cubicBezTo>
                    <a:pt x="4089" y="1138098"/>
                    <a:pt x="5998" y="1132532"/>
                    <a:pt x="6951" y="1126812"/>
                  </a:cubicBezTo>
                  <a:cubicBezTo>
                    <a:pt x="9305" y="1112689"/>
                    <a:pt x="12050" y="1089430"/>
                    <a:pt x="13775" y="1075633"/>
                  </a:cubicBezTo>
                  <a:cubicBezTo>
                    <a:pt x="17187" y="1079045"/>
                    <a:pt x="-2146" y="1074507"/>
                    <a:pt x="197" y="1078725"/>
                  </a:cubicBezTo>
                  <a:cubicBezTo>
                    <a:pt x="8582" y="1093818"/>
                    <a:pt x="27434" y="1113111"/>
                    <a:pt x="34246" y="1123400"/>
                  </a:cubicBezTo>
                  <a:cubicBezTo>
                    <a:pt x="41058" y="1133689"/>
                    <a:pt x="38795" y="1134773"/>
                    <a:pt x="41070" y="1140459"/>
                  </a:cubicBezTo>
                  <a:cubicBezTo>
                    <a:pt x="45516" y="1162690"/>
                    <a:pt x="43731" y="1156151"/>
                    <a:pt x="51306" y="1181403"/>
                  </a:cubicBezTo>
                  <a:cubicBezTo>
                    <a:pt x="52339" y="1184848"/>
                    <a:pt x="52175" y="1189096"/>
                    <a:pt x="54718" y="1191639"/>
                  </a:cubicBezTo>
                  <a:cubicBezTo>
                    <a:pt x="57261" y="1194182"/>
                    <a:pt x="61542" y="1193913"/>
                    <a:pt x="64954" y="1195050"/>
                  </a:cubicBezTo>
                  <a:cubicBezTo>
                    <a:pt x="63817" y="1187089"/>
                    <a:pt x="64085" y="1178796"/>
                    <a:pt x="61542" y="1171167"/>
                  </a:cubicBezTo>
                  <a:cubicBezTo>
                    <a:pt x="58910" y="1163270"/>
                    <a:pt x="46256" y="1147374"/>
                    <a:pt x="41070" y="1140459"/>
                  </a:cubicBezTo>
                  <a:cubicBezTo>
                    <a:pt x="39933" y="1137047"/>
                    <a:pt x="35874" y="1127102"/>
                    <a:pt x="37658" y="1130224"/>
                  </a:cubicBezTo>
                  <a:cubicBezTo>
                    <a:pt x="43967" y="1141264"/>
                    <a:pt x="51306" y="1156950"/>
                    <a:pt x="54718" y="1164343"/>
                  </a:cubicBezTo>
                  <a:cubicBezTo>
                    <a:pt x="58130" y="1171736"/>
                    <a:pt x="56522" y="1171362"/>
                    <a:pt x="58130" y="1174579"/>
                  </a:cubicBezTo>
                  <a:cubicBezTo>
                    <a:pt x="60291" y="1178901"/>
                    <a:pt x="70641" y="1192776"/>
                    <a:pt x="75190" y="1198462"/>
                  </a:cubicBezTo>
                  <a:cubicBezTo>
                    <a:pt x="79739" y="1204148"/>
                    <a:pt x="82285" y="1205034"/>
                    <a:pt x="85425" y="1208698"/>
                  </a:cubicBezTo>
                  <a:cubicBezTo>
                    <a:pt x="89126" y="1213016"/>
                    <a:pt x="91960" y="1218028"/>
                    <a:pt x="95661" y="1222346"/>
                  </a:cubicBezTo>
                  <a:cubicBezTo>
                    <a:pt x="104717" y="1232911"/>
                    <a:pt x="106687" y="1230751"/>
                    <a:pt x="112721" y="1242818"/>
                  </a:cubicBezTo>
                  <a:cubicBezTo>
                    <a:pt x="126845" y="1271064"/>
                    <a:pt x="101650" y="1231187"/>
                    <a:pt x="122957" y="1266701"/>
                  </a:cubicBezTo>
                  <a:cubicBezTo>
                    <a:pt x="127176" y="1273734"/>
                    <a:pt x="128514" y="1285825"/>
                    <a:pt x="136604" y="1287173"/>
                  </a:cubicBezTo>
                  <a:cubicBezTo>
                    <a:pt x="187707" y="1295690"/>
                    <a:pt x="163796" y="1292469"/>
                    <a:pt x="208255" y="1297409"/>
                  </a:cubicBezTo>
                  <a:cubicBezTo>
                    <a:pt x="203706" y="1299684"/>
                    <a:pt x="199662" y="1303671"/>
                    <a:pt x="194607" y="1304233"/>
                  </a:cubicBezTo>
                  <a:cubicBezTo>
                    <a:pt x="188844" y="1304873"/>
                    <a:pt x="183218" y="1302036"/>
                    <a:pt x="177548" y="1300821"/>
                  </a:cubicBezTo>
                  <a:cubicBezTo>
                    <a:pt x="167295" y="1298624"/>
                    <a:pt x="157122" y="1296053"/>
                    <a:pt x="146840" y="1293997"/>
                  </a:cubicBezTo>
                  <a:cubicBezTo>
                    <a:pt x="142242" y="1293077"/>
                    <a:pt x="155979" y="1296121"/>
                    <a:pt x="160488" y="1297409"/>
                  </a:cubicBezTo>
                  <a:cubicBezTo>
                    <a:pt x="163946" y="1298397"/>
                    <a:pt x="167235" y="1299949"/>
                    <a:pt x="170724" y="1300821"/>
                  </a:cubicBezTo>
                  <a:cubicBezTo>
                    <a:pt x="181549" y="1303527"/>
                    <a:pt x="190917" y="1304141"/>
                    <a:pt x="201431" y="1307645"/>
                  </a:cubicBezTo>
                  <a:cubicBezTo>
                    <a:pt x="207241" y="1309582"/>
                    <a:pt x="212756" y="1312318"/>
                    <a:pt x="218491" y="1314468"/>
                  </a:cubicBezTo>
                  <a:cubicBezTo>
                    <a:pt x="221859" y="1315731"/>
                    <a:pt x="225315" y="1316743"/>
                    <a:pt x="228727" y="1317880"/>
                  </a:cubicBezTo>
                  <a:cubicBezTo>
                    <a:pt x="235551" y="1313331"/>
                    <a:pt x="239756" y="1313213"/>
                    <a:pt x="249198" y="1304233"/>
                  </a:cubicBezTo>
                  <a:cubicBezTo>
                    <a:pt x="258640" y="1295253"/>
                    <a:pt x="264353" y="1278017"/>
                    <a:pt x="285379" y="1264000"/>
                  </a:cubicBezTo>
                  <a:cubicBezTo>
                    <a:pt x="289928" y="1257176"/>
                    <a:pt x="281103" y="1307384"/>
                    <a:pt x="303790" y="1229241"/>
                  </a:cubicBezTo>
                  <a:cubicBezTo>
                    <a:pt x="326477" y="1151098"/>
                    <a:pt x="412004" y="833392"/>
                    <a:pt x="421501" y="795143"/>
                  </a:cubicBezTo>
                  <a:cubicBezTo>
                    <a:pt x="430998" y="756894"/>
                    <a:pt x="382665" y="920583"/>
                    <a:pt x="360772" y="999745"/>
                  </a:cubicBezTo>
                  <a:cubicBezTo>
                    <a:pt x="338879" y="1078907"/>
                    <a:pt x="358945" y="1011983"/>
                    <a:pt x="371104" y="972457"/>
                  </a:cubicBezTo>
                  <a:cubicBezTo>
                    <a:pt x="374516" y="974732"/>
                    <a:pt x="366911" y="932953"/>
                    <a:pt x="409527" y="773940"/>
                  </a:cubicBezTo>
                  <a:cubicBezTo>
                    <a:pt x="452143" y="614927"/>
                    <a:pt x="499202" y="-125227"/>
                    <a:pt x="626798" y="18380"/>
                  </a:cubicBezTo>
                  <a:cubicBezTo>
                    <a:pt x="801017" y="214460"/>
                    <a:pt x="1549397" y="597071"/>
                    <a:pt x="1550534" y="610719"/>
                  </a:cubicBezTo>
                  <a:cubicBezTo>
                    <a:pt x="1552252" y="608141"/>
                    <a:pt x="2948894" y="1206565"/>
                    <a:pt x="3327535" y="1373203"/>
                  </a:cubicBezTo>
                  <a:cubicBezTo>
                    <a:pt x="3706176" y="1539841"/>
                    <a:pt x="3824655" y="1607133"/>
                    <a:pt x="3822380" y="1610545"/>
                  </a:cubicBezTo>
                  <a:cubicBezTo>
                    <a:pt x="3816594" y="1633691"/>
                    <a:pt x="910794" y="1450694"/>
                    <a:pt x="302297" y="1416613"/>
                  </a:cubicBezTo>
                  <a:cubicBezTo>
                    <a:pt x="-306200" y="1382532"/>
                    <a:pt x="239638" y="1407194"/>
                    <a:pt x="171399" y="1406057"/>
                  </a:cubicBezTo>
                  <a:cubicBezTo>
                    <a:pt x="167987" y="1404920"/>
                    <a:pt x="31395" y="1390413"/>
                    <a:pt x="27813" y="1390739"/>
                  </a:cubicBezTo>
                  <a:cubicBezTo>
                    <a:pt x="9626" y="1392392"/>
                    <a:pt x="10997" y="1368123"/>
                    <a:pt x="6951" y="1338352"/>
                  </a:cubicBezTo>
                  <a:close/>
                </a:path>
              </a:pathLst>
            </a:custGeom>
            <a:solidFill>
              <a:srgbClr val="9CF1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AB39AD7D-869F-42FE-968E-2997F7CC8ACC}"/>
                </a:ext>
              </a:extLst>
            </p:cNvPr>
            <p:cNvSpPr/>
            <p:nvPr/>
          </p:nvSpPr>
          <p:spPr>
            <a:xfrm>
              <a:off x="5313867" y="887946"/>
              <a:ext cx="4242983" cy="1862382"/>
            </a:xfrm>
            <a:custGeom>
              <a:avLst/>
              <a:gdLst>
                <a:gd name="connsiteX0" fmla="*/ 7965 w 4056309"/>
                <a:gd name="connsiteY0" fmla="*/ 1093124 h 1367444"/>
                <a:gd name="connsiteX1" fmla="*/ 57842 w 4056309"/>
                <a:gd name="connsiteY1" fmla="*/ 1101437 h 1367444"/>
                <a:gd name="connsiteX2" fmla="*/ 70311 w 4056309"/>
                <a:gd name="connsiteY2" fmla="*/ 1105593 h 1367444"/>
                <a:gd name="connsiteX3" fmla="*/ 91092 w 4056309"/>
                <a:gd name="connsiteY3" fmla="*/ 1113906 h 1367444"/>
                <a:gd name="connsiteX4" fmla="*/ 124343 w 4056309"/>
                <a:gd name="connsiteY4" fmla="*/ 1122218 h 1367444"/>
                <a:gd name="connsiteX5" fmla="*/ 136812 w 4056309"/>
                <a:gd name="connsiteY5" fmla="*/ 1126375 h 1367444"/>
                <a:gd name="connsiteX6" fmla="*/ 145125 w 4056309"/>
                <a:gd name="connsiteY6" fmla="*/ 1138844 h 1367444"/>
                <a:gd name="connsiteX7" fmla="*/ 157594 w 4056309"/>
                <a:gd name="connsiteY7" fmla="*/ 1143000 h 1367444"/>
                <a:gd name="connsiteX8" fmla="*/ 219940 w 4056309"/>
                <a:gd name="connsiteY8" fmla="*/ 1147157 h 1367444"/>
                <a:gd name="connsiteX9" fmla="*/ 236565 w 4056309"/>
                <a:gd name="connsiteY9" fmla="*/ 1159626 h 1367444"/>
                <a:gd name="connsiteX10" fmla="*/ 257347 w 4056309"/>
                <a:gd name="connsiteY10" fmla="*/ 1163782 h 1367444"/>
                <a:gd name="connsiteX11" fmla="*/ 307223 w 4056309"/>
                <a:gd name="connsiteY11" fmla="*/ 1172095 h 1367444"/>
                <a:gd name="connsiteX12" fmla="*/ 344631 w 4056309"/>
                <a:gd name="connsiteY12" fmla="*/ 1180408 h 1367444"/>
                <a:gd name="connsiteX13" fmla="*/ 357100 w 4056309"/>
                <a:gd name="connsiteY13" fmla="*/ 1188720 h 1367444"/>
                <a:gd name="connsiteX14" fmla="*/ 415289 w 4056309"/>
                <a:gd name="connsiteY14" fmla="*/ 1197033 h 1367444"/>
                <a:gd name="connsiteX15" fmla="*/ 436071 w 4056309"/>
                <a:gd name="connsiteY15" fmla="*/ 1201189 h 1367444"/>
                <a:gd name="connsiteX16" fmla="*/ 515042 w 4056309"/>
                <a:gd name="connsiteY16" fmla="*/ 1205346 h 1367444"/>
                <a:gd name="connsiteX17" fmla="*/ 539980 w 4056309"/>
                <a:gd name="connsiteY17" fmla="*/ 1209502 h 1367444"/>
                <a:gd name="connsiteX18" fmla="*/ 602325 w 4056309"/>
                <a:gd name="connsiteY18" fmla="*/ 1201189 h 1367444"/>
                <a:gd name="connsiteX19" fmla="*/ 610638 w 4056309"/>
                <a:gd name="connsiteY19" fmla="*/ 1188720 h 1367444"/>
                <a:gd name="connsiteX20" fmla="*/ 627263 w 4056309"/>
                <a:gd name="connsiteY20" fmla="*/ 1184564 h 1367444"/>
                <a:gd name="connsiteX21" fmla="*/ 668827 w 4056309"/>
                <a:gd name="connsiteY21" fmla="*/ 1180408 h 1367444"/>
                <a:gd name="connsiteX22" fmla="*/ 685452 w 4056309"/>
                <a:gd name="connsiteY22" fmla="*/ 1163782 h 1367444"/>
                <a:gd name="connsiteX23" fmla="*/ 697922 w 4056309"/>
                <a:gd name="connsiteY23" fmla="*/ 1159626 h 1367444"/>
                <a:gd name="connsiteX24" fmla="*/ 710391 w 4056309"/>
                <a:gd name="connsiteY24" fmla="*/ 1151313 h 1367444"/>
                <a:gd name="connsiteX25" fmla="*/ 722860 w 4056309"/>
                <a:gd name="connsiteY25" fmla="*/ 1126375 h 1367444"/>
                <a:gd name="connsiteX26" fmla="*/ 731172 w 4056309"/>
                <a:gd name="connsiteY26" fmla="*/ 1113906 h 1367444"/>
                <a:gd name="connsiteX27" fmla="*/ 739485 w 4056309"/>
                <a:gd name="connsiteY27" fmla="*/ 1097280 h 1367444"/>
                <a:gd name="connsiteX28" fmla="*/ 760267 w 4056309"/>
                <a:gd name="connsiteY28" fmla="*/ 1068186 h 1367444"/>
                <a:gd name="connsiteX29" fmla="*/ 768580 w 4056309"/>
                <a:gd name="connsiteY29" fmla="*/ 1055717 h 1367444"/>
                <a:gd name="connsiteX30" fmla="*/ 772736 w 4056309"/>
                <a:gd name="connsiteY30" fmla="*/ 1039091 h 1367444"/>
                <a:gd name="connsiteX31" fmla="*/ 785205 w 4056309"/>
                <a:gd name="connsiteY31" fmla="*/ 1005840 h 1367444"/>
                <a:gd name="connsiteX32" fmla="*/ 797674 w 4056309"/>
                <a:gd name="connsiteY32" fmla="*/ 947651 h 1367444"/>
                <a:gd name="connsiteX33" fmla="*/ 801831 w 4056309"/>
                <a:gd name="connsiteY33" fmla="*/ 931026 h 1367444"/>
                <a:gd name="connsiteX34" fmla="*/ 805987 w 4056309"/>
                <a:gd name="connsiteY34" fmla="*/ 901931 h 1367444"/>
                <a:gd name="connsiteX35" fmla="*/ 814300 w 4056309"/>
                <a:gd name="connsiteY35" fmla="*/ 872837 h 1367444"/>
                <a:gd name="connsiteX36" fmla="*/ 818456 w 4056309"/>
                <a:gd name="connsiteY36" fmla="*/ 856211 h 1367444"/>
                <a:gd name="connsiteX37" fmla="*/ 830925 w 4056309"/>
                <a:gd name="connsiteY37" fmla="*/ 814648 h 1367444"/>
                <a:gd name="connsiteX38" fmla="*/ 835082 w 4056309"/>
                <a:gd name="connsiteY38" fmla="*/ 789709 h 1367444"/>
                <a:gd name="connsiteX39" fmla="*/ 851707 w 4056309"/>
                <a:gd name="connsiteY39" fmla="*/ 748146 h 1367444"/>
                <a:gd name="connsiteX40" fmla="*/ 855863 w 4056309"/>
                <a:gd name="connsiteY40" fmla="*/ 731520 h 1367444"/>
                <a:gd name="connsiteX41" fmla="*/ 851707 w 4056309"/>
                <a:gd name="connsiteY41" fmla="*/ 656706 h 1367444"/>
                <a:gd name="connsiteX42" fmla="*/ 847551 w 4056309"/>
                <a:gd name="connsiteY42" fmla="*/ 627611 h 1367444"/>
                <a:gd name="connsiteX43" fmla="*/ 855863 w 4056309"/>
                <a:gd name="connsiteY43" fmla="*/ 511233 h 1367444"/>
                <a:gd name="connsiteX44" fmla="*/ 860020 w 4056309"/>
                <a:gd name="connsiteY44" fmla="*/ 482138 h 1367444"/>
                <a:gd name="connsiteX45" fmla="*/ 868332 w 4056309"/>
                <a:gd name="connsiteY45" fmla="*/ 353291 h 1367444"/>
                <a:gd name="connsiteX46" fmla="*/ 876645 w 4056309"/>
                <a:gd name="connsiteY46" fmla="*/ 286789 h 1367444"/>
                <a:gd name="connsiteX47" fmla="*/ 884958 w 4056309"/>
                <a:gd name="connsiteY47" fmla="*/ 216131 h 1367444"/>
                <a:gd name="connsiteX48" fmla="*/ 889114 w 4056309"/>
                <a:gd name="connsiteY48" fmla="*/ 203662 h 1367444"/>
                <a:gd name="connsiteX49" fmla="*/ 901583 w 4056309"/>
                <a:gd name="connsiteY49" fmla="*/ 124691 h 1367444"/>
                <a:gd name="connsiteX50" fmla="*/ 918209 w 4056309"/>
                <a:gd name="connsiteY50" fmla="*/ 87284 h 1367444"/>
                <a:gd name="connsiteX51" fmla="*/ 922365 w 4056309"/>
                <a:gd name="connsiteY51" fmla="*/ 58189 h 1367444"/>
                <a:gd name="connsiteX52" fmla="*/ 926522 w 4056309"/>
                <a:gd name="connsiteY52" fmla="*/ 45720 h 1367444"/>
                <a:gd name="connsiteX53" fmla="*/ 934834 w 4056309"/>
                <a:gd name="connsiteY53" fmla="*/ 12469 h 1367444"/>
                <a:gd name="connsiteX54" fmla="*/ 988867 w 4056309"/>
                <a:gd name="connsiteY54" fmla="*/ 4157 h 1367444"/>
                <a:gd name="connsiteX55" fmla="*/ 1001336 w 4056309"/>
                <a:gd name="connsiteY55" fmla="*/ 0 h 1367444"/>
                <a:gd name="connsiteX56" fmla="*/ 1047056 w 4056309"/>
                <a:gd name="connsiteY56" fmla="*/ 12469 h 1367444"/>
                <a:gd name="connsiteX57" fmla="*/ 1076151 w 4056309"/>
                <a:gd name="connsiteY57" fmla="*/ 33251 h 1367444"/>
                <a:gd name="connsiteX58" fmla="*/ 1092776 w 4056309"/>
                <a:gd name="connsiteY58" fmla="*/ 37408 h 1367444"/>
                <a:gd name="connsiteX59" fmla="*/ 1105245 w 4056309"/>
                <a:gd name="connsiteY59" fmla="*/ 49877 h 1367444"/>
                <a:gd name="connsiteX60" fmla="*/ 1113558 w 4056309"/>
                <a:gd name="connsiteY60" fmla="*/ 74815 h 1367444"/>
                <a:gd name="connsiteX61" fmla="*/ 1130183 w 4056309"/>
                <a:gd name="connsiteY61" fmla="*/ 87284 h 1367444"/>
                <a:gd name="connsiteX62" fmla="*/ 1142652 w 4056309"/>
                <a:gd name="connsiteY62" fmla="*/ 91440 h 1367444"/>
                <a:gd name="connsiteX63" fmla="*/ 1175903 w 4056309"/>
                <a:gd name="connsiteY63" fmla="*/ 103909 h 1367444"/>
                <a:gd name="connsiteX64" fmla="*/ 1200842 w 4056309"/>
                <a:gd name="connsiteY64" fmla="*/ 137160 h 1367444"/>
                <a:gd name="connsiteX65" fmla="*/ 1229936 w 4056309"/>
                <a:gd name="connsiteY65" fmla="*/ 145473 h 1367444"/>
                <a:gd name="connsiteX66" fmla="*/ 1254874 w 4056309"/>
                <a:gd name="connsiteY66" fmla="*/ 157942 h 1367444"/>
                <a:gd name="connsiteX67" fmla="*/ 1267343 w 4056309"/>
                <a:gd name="connsiteY67" fmla="*/ 166255 h 1367444"/>
                <a:gd name="connsiteX68" fmla="*/ 1304751 w 4056309"/>
                <a:gd name="connsiteY68" fmla="*/ 178724 h 1367444"/>
                <a:gd name="connsiteX69" fmla="*/ 1329689 w 4056309"/>
                <a:gd name="connsiteY69" fmla="*/ 203662 h 1367444"/>
                <a:gd name="connsiteX70" fmla="*/ 1342158 w 4056309"/>
                <a:gd name="connsiteY70" fmla="*/ 207818 h 1367444"/>
                <a:gd name="connsiteX71" fmla="*/ 1371252 w 4056309"/>
                <a:gd name="connsiteY71" fmla="*/ 228600 h 1367444"/>
                <a:gd name="connsiteX72" fmla="*/ 1383722 w 4056309"/>
                <a:gd name="connsiteY72" fmla="*/ 241069 h 1367444"/>
                <a:gd name="connsiteX73" fmla="*/ 1408660 w 4056309"/>
                <a:gd name="connsiteY73" fmla="*/ 249382 h 1367444"/>
                <a:gd name="connsiteX74" fmla="*/ 1425285 w 4056309"/>
                <a:gd name="connsiteY74" fmla="*/ 270164 h 1367444"/>
                <a:gd name="connsiteX75" fmla="*/ 1437754 w 4056309"/>
                <a:gd name="connsiteY75" fmla="*/ 282633 h 1367444"/>
                <a:gd name="connsiteX76" fmla="*/ 1475162 w 4056309"/>
                <a:gd name="connsiteY76" fmla="*/ 286789 h 1367444"/>
                <a:gd name="connsiteX77" fmla="*/ 1504256 w 4056309"/>
                <a:gd name="connsiteY77" fmla="*/ 299258 h 1367444"/>
                <a:gd name="connsiteX78" fmla="*/ 1554132 w 4056309"/>
                <a:gd name="connsiteY78" fmla="*/ 315884 h 1367444"/>
                <a:gd name="connsiteX79" fmla="*/ 1566602 w 4056309"/>
                <a:gd name="connsiteY79" fmla="*/ 328353 h 1367444"/>
                <a:gd name="connsiteX80" fmla="*/ 1570758 w 4056309"/>
                <a:gd name="connsiteY80" fmla="*/ 340822 h 1367444"/>
                <a:gd name="connsiteX81" fmla="*/ 1591540 w 4056309"/>
                <a:gd name="connsiteY81" fmla="*/ 357448 h 1367444"/>
                <a:gd name="connsiteX82" fmla="*/ 1599852 w 4056309"/>
                <a:gd name="connsiteY82" fmla="*/ 369917 h 1367444"/>
                <a:gd name="connsiteX83" fmla="*/ 1649729 w 4056309"/>
                <a:gd name="connsiteY83" fmla="*/ 382386 h 1367444"/>
                <a:gd name="connsiteX84" fmla="*/ 1666354 w 4056309"/>
                <a:gd name="connsiteY84" fmla="*/ 390698 h 1367444"/>
                <a:gd name="connsiteX85" fmla="*/ 1695449 w 4056309"/>
                <a:gd name="connsiteY85" fmla="*/ 407324 h 1367444"/>
                <a:gd name="connsiteX86" fmla="*/ 1716231 w 4056309"/>
                <a:gd name="connsiteY86" fmla="*/ 415637 h 1367444"/>
                <a:gd name="connsiteX87" fmla="*/ 1728700 w 4056309"/>
                <a:gd name="connsiteY87" fmla="*/ 419793 h 1367444"/>
                <a:gd name="connsiteX88" fmla="*/ 1766107 w 4056309"/>
                <a:gd name="connsiteY88" fmla="*/ 440575 h 1367444"/>
                <a:gd name="connsiteX89" fmla="*/ 1791045 w 4056309"/>
                <a:gd name="connsiteY89" fmla="*/ 444731 h 1367444"/>
                <a:gd name="connsiteX90" fmla="*/ 1799358 w 4056309"/>
                <a:gd name="connsiteY90" fmla="*/ 457200 h 1367444"/>
                <a:gd name="connsiteX91" fmla="*/ 1811827 w 4056309"/>
                <a:gd name="connsiteY91" fmla="*/ 465513 h 1367444"/>
                <a:gd name="connsiteX92" fmla="*/ 1820140 w 4056309"/>
                <a:gd name="connsiteY92" fmla="*/ 486295 h 1367444"/>
                <a:gd name="connsiteX93" fmla="*/ 1832609 w 4056309"/>
                <a:gd name="connsiteY93" fmla="*/ 490451 h 1367444"/>
                <a:gd name="connsiteX94" fmla="*/ 1853391 w 4056309"/>
                <a:gd name="connsiteY94" fmla="*/ 498764 h 1367444"/>
                <a:gd name="connsiteX95" fmla="*/ 1878329 w 4056309"/>
                <a:gd name="connsiteY95" fmla="*/ 507077 h 1367444"/>
                <a:gd name="connsiteX96" fmla="*/ 1894954 w 4056309"/>
                <a:gd name="connsiteY96" fmla="*/ 515389 h 1367444"/>
                <a:gd name="connsiteX97" fmla="*/ 1919892 w 4056309"/>
                <a:gd name="connsiteY97" fmla="*/ 536171 h 1367444"/>
                <a:gd name="connsiteX98" fmla="*/ 1936518 w 4056309"/>
                <a:gd name="connsiteY98" fmla="*/ 544484 h 1367444"/>
                <a:gd name="connsiteX99" fmla="*/ 1965612 w 4056309"/>
                <a:gd name="connsiteY99" fmla="*/ 548640 h 1367444"/>
                <a:gd name="connsiteX100" fmla="*/ 1986394 w 4056309"/>
                <a:gd name="connsiteY100" fmla="*/ 565266 h 1367444"/>
                <a:gd name="connsiteX101" fmla="*/ 1998863 w 4056309"/>
                <a:gd name="connsiteY101" fmla="*/ 573578 h 1367444"/>
                <a:gd name="connsiteX102" fmla="*/ 2027958 w 4056309"/>
                <a:gd name="connsiteY102" fmla="*/ 606829 h 1367444"/>
                <a:gd name="connsiteX103" fmla="*/ 2052896 w 4056309"/>
                <a:gd name="connsiteY103" fmla="*/ 619298 h 1367444"/>
                <a:gd name="connsiteX104" fmla="*/ 2065365 w 4056309"/>
                <a:gd name="connsiteY104" fmla="*/ 631768 h 1367444"/>
                <a:gd name="connsiteX105" fmla="*/ 2115242 w 4056309"/>
                <a:gd name="connsiteY105" fmla="*/ 640080 h 1367444"/>
                <a:gd name="connsiteX106" fmla="*/ 2156805 w 4056309"/>
                <a:gd name="connsiteY106" fmla="*/ 689957 h 1367444"/>
                <a:gd name="connsiteX107" fmla="*/ 2169274 w 4056309"/>
                <a:gd name="connsiteY107" fmla="*/ 698269 h 1367444"/>
                <a:gd name="connsiteX108" fmla="*/ 2185900 w 4056309"/>
                <a:gd name="connsiteY108" fmla="*/ 702426 h 1367444"/>
                <a:gd name="connsiteX109" fmla="*/ 2198369 w 4056309"/>
                <a:gd name="connsiteY109" fmla="*/ 710738 h 1367444"/>
                <a:gd name="connsiteX110" fmla="*/ 2219151 w 4056309"/>
                <a:gd name="connsiteY110" fmla="*/ 714895 h 1367444"/>
                <a:gd name="connsiteX111" fmla="*/ 2235776 w 4056309"/>
                <a:gd name="connsiteY111" fmla="*/ 719051 h 1367444"/>
                <a:gd name="connsiteX112" fmla="*/ 2252402 w 4056309"/>
                <a:gd name="connsiteY112" fmla="*/ 727364 h 1367444"/>
                <a:gd name="connsiteX113" fmla="*/ 2293965 w 4056309"/>
                <a:gd name="connsiteY113" fmla="*/ 735677 h 1367444"/>
                <a:gd name="connsiteX114" fmla="*/ 2306434 w 4056309"/>
                <a:gd name="connsiteY114" fmla="*/ 743989 h 1367444"/>
                <a:gd name="connsiteX115" fmla="*/ 2356311 w 4056309"/>
                <a:gd name="connsiteY115" fmla="*/ 764771 h 1367444"/>
                <a:gd name="connsiteX116" fmla="*/ 2368780 w 4056309"/>
                <a:gd name="connsiteY116" fmla="*/ 773084 h 1367444"/>
                <a:gd name="connsiteX117" fmla="*/ 2402031 w 4056309"/>
                <a:gd name="connsiteY117" fmla="*/ 802178 h 1367444"/>
                <a:gd name="connsiteX118" fmla="*/ 2414500 w 4056309"/>
                <a:gd name="connsiteY118" fmla="*/ 806335 h 1367444"/>
                <a:gd name="connsiteX119" fmla="*/ 2443594 w 4056309"/>
                <a:gd name="connsiteY119" fmla="*/ 827117 h 1367444"/>
                <a:gd name="connsiteX120" fmla="*/ 2464376 w 4056309"/>
                <a:gd name="connsiteY120" fmla="*/ 839586 h 1367444"/>
                <a:gd name="connsiteX121" fmla="*/ 2476845 w 4056309"/>
                <a:gd name="connsiteY121" fmla="*/ 847898 h 1367444"/>
                <a:gd name="connsiteX122" fmla="*/ 2493471 w 4056309"/>
                <a:gd name="connsiteY122" fmla="*/ 856211 h 1367444"/>
                <a:gd name="connsiteX123" fmla="*/ 2510096 w 4056309"/>
                <a:gd name="connsiteY123" fmla="*/ 868680 h 1367444"/>
                <a:gd name="connsiteX124" fmla="*/ 2530878 w 4056309"/>
                <a:gd name="connsiteY124" fmla="*/ 872837 h 1367444"/>
                <a:gd name="connsiteX125" fmla="*/ 2551660 w 4056309"/>
                <a:gd name="connsiteY125" fmla="*/ 881149 h 1367444"/>
                <a:gd name="connsiteX126" fmla="*/ 2597380 w 4056309"/>
                <a:gd name="connsiteY126" fmla="*/ 897775 h 1367444"/>
                <a:gd name="connsiteX127" fmla="*/ 2605692 w 4056309"/>
                <a:gd name="connsiteY127" fmla="*/ 910244 h 1367444"/>
                <a:gd name="connsiteX128" fmla="*/ 2630631 w 4056309"/>
                <a:gd name="connsiteY128" fmla="*/ 931026 h 1367444"/>
                <a:gd name="connsiteX129" fmla="*/ 2655569 w 4056309"/>
                <a:gd name="connsiteY129" fmla="*/ 939338 h 1367444"/>
                <a:gd name="connsiteX130" fmla="*/ 2713758 w 4056309"/>
                <a:gd name="connsiteY130" fmla="*/ 972589 h 1367444"/>
                <a:gd name="connsiteX131" fmla="*/ 2742852 w 4056309"/>
                <a:gd name="connsiteY131" fmla="*/ 997528 h 1367444"/>
                <a:gd name="connsiteX132" fmla="*/ 2796885 w 4056309"/>
                <a:gd name="connsiteY132" fmla="*/ 1009997 h 1367444"/>
                <a:gd name="connsiteX133" fmla="*/ 2846762 w 4056309"/>
                <a:gd name="connsiteY133" fmla="*/ 1026622 h 1367444"/>
                <a:gd name="connsiteX134" fmla="*/ 2884169 w 4056309"/>
                <a:gd name="connsiteY134" fmla="*/ 1051560 h 1367444"/>
                <a:gd name="connsiteX135" fmla="*/ 2917420 w 4056309"/>
                <a:gd name="connsiteY135" fmla="*/ 1072342 h 1367444"/>
                <a:gd name="connsiteX136" fmla="*/ 2967296 w 4056309"/>
                <a:gd name="connsiteY136" fmla="*/ 1088968 h 1367444"/>
                <a:gd name="connsiteX137" fmla="*/ 2975609 w 4056309"/>
                <a:gd name="connsiteY137" fmla="*/ 1101437 h 1367444"/>
                <a:gd name="connsiteX138" fmla="*/ 3021329 w 4056309"/>
                <a:gd name="connsiteY138" fmla="*/ 1126375 h 1367444"/>
                <a:gd name="connsiteX139" fmla="*/ 3037954 w 4056309"/>
                <a:gd name="connsiteY139" fmla="*/ 1134688 h 1367444"/>
                <a:gd name="connsiteX140" fmla="*/ 3054580 w 4056309"/>
                <a:gd name="connsiteY140" fmla="*/ 1138844 h 1367444"/>
                <a:gd name="connsiteX141" fmla="*/ 3096143 w 4056309"/>
                <a:gd name="connsiteY141" fmla="*/ 1155469 h 1367444"/>
                <a:gd name="connsiteX142" fmla="*/ 3104456 w 4056309"/>
                <a:gd name="connsiteY142" fmla="*/ 1176251 h 1367444"/>
                <a:gd name="connsiteX143" fmla="*/ 3108612 w 4056309"/>
                <a:gd name="connsiteY143" fmla="*/ 1188720 h 1367444"/>
                <a:gd name="connsiteX144" fmla="*/ 3166802 w 4056309"/>
                <a:gd name="connsiteY144" fmla="*/ 1201189 h 1367444"/>
                <a:gd name="connsiteX145" fmla="*/ 3183427 w 4056309"/>
                <a:gd name="connsiteY145" fmla="*/ 1209502 h 1367444"/>
                <a:gd name="connsiteX146" fmla="*/ 3229147 w 4056309"/>
                <a:gd name="connsiteY146" fmla="*/ 1217815 h 1367444"/>
                <a:gd name="connsiteX147" fmla="*/ 3283180 w 4056309"/>
                <a:gd name="connsiteY147" fmla="*/ 1238597 h 1367444"/>
                <a:gd name="connsiteX148" fmla="*/ 3303962 w 4056309"/>
                <a:gd name="connsiteY148" fmla="*/ 1246909 h 1367444"/>
                <a:gd name="connsiteX149" fmla="*/ 3341369 w 4056309"/>
                <a:gd name="connsiteY149" fmla="*/ 1255222 h 1367444"/>
                <a:gd name="connsiteX150" fmla="*/ 3378776 w 4056309"/>
                <a:gd name="connsiteY150" fmla="*/ 1267691 h 1367444"/>
                <a:gd name="connsiteX151" fmla="*/ 3391245 w 4056309"/>
                <a:gd name="connsiteY151" fmla="*/ 1271848 h 1367444"/>
                <a:gd name="connsiteX152" fmla="*/ 3412027 w 4056309"/>
                <a:gd name="connsiteY152" fmla="*/ 1280160 h 1367444"/>
                <a:gd name="connsiteX153" fmla="*/ 3441122 w 4056309"/>
                <a:gd name="connsiteY153" fmla="*/ 1284317 h 1367444"/>
                <a:gd name="connsiteX154" fmla="*/ 3486842 w 4056309"/>
                <a:gd name="connsiteY154" fmla="*/ 1292629 h 1367444"/>
                <a:gd name="connsiteX155" fmla="*/ 3515936 w 4056309"/>
                <a:gd name="connsiteY155" fmla="*/ 1305098 h 1367444"/>
                <a:gd name="connsiteX156" fmla="*/ 3528405 w 4056309"/>
                <a:gd name="connsiteY156" fmla="*/ 1313411 h 1367444"/>
                <a:gd name="connsiteX157" fmla="*/ 3636471 w 4056309"/>
                <a:gd name="connsiteY157" fmla="*/ 1317568 h 1367444"/>
                <a:gd name="connsiteX158" fmla="*/ 3819351 w 4056309"/>
                <a:gd name="connsiteY158" fmla="*/ 1317568 h 1367444"/>
                <a:gd name="connsiteX159" fmla="*/ 3823507 w 4056309"/>
                <a:gd name="connsiteY159" fmla="*/ 1305098 h 1367444"/>
                <a:gd name="connsiteX160" fmla="*/ 3835976 w 4056309"/>
                <a:gd name="connsiteY160" fmla="*/ 1296786 h 1367444"/>
                <a:gd name="connsiteX161" fmla="*/ 3848445 w 4056309"/>
                <a:gd name="connsiteY161" fmla="*/ 1292629 h 1367444"/>
                <a:gd name="connsiteX162" fmla="*/ 3885852 w 4056309"/>
                <a:gd name="connsiteY162" fmla="*/ 1276004 h 1367444"/>
                <a:gd name="connsiteX163" fmla="*/ 3914947 w 4056309"/>
                <a:gd name="connsiteY163" fmla="*/ 1251066 h 1367444"/>
                <a:gd name="connsiteX164" fmla="*/ 3935729 w 4056309"/>
                <a:gd name="connsiteY164" fmla="*/ 1226128 h 1367444"/>
                <a:gd name="connsiteX165" fmla="*/ 3952354 w 4056309"/>
                <a:gd name="connsiteY165" fmla="*/ 1221971 h 1367444"/>
                <a:gd name="connsiteX166" fmla="*/ 3985605 w 4056309"/>
                <a:gd name="connsiteY166" fmla="*/ 1188720 h 1367444"/>
                <a:gd name="connsiteX167" fmla="*/ 4002231 w 4056309"/>
                <a:gd name="connsiteY167" fmla="*/ 1151313 h 1367444"/>
                <a:gd name="connsiteX168" fmla="*/ 4006387 w 4056309"/>
                <a:gd name="connsiteY168" fmla="*/ 1138844 h 1367444"/>
                <a:gd name="connsiteX169" fmla="*/ 4018856 w 4056309"/>
                <a:gd name="connsiteY169" fmla="*/ 1126375 h 1367444"/>
                <a:gd name="connsiteX170" fmla="*/ 4023012 w 4056309"/>
                <a:gd name="connsiteY170" fmla="*/ 1088968 h 1367444"/>
                <a:gd name="connsiteX171" fmla="*/ 4031325 w 4056309"/>
                <a:gd name="connsiteY171" fmla="*/ 1064029 h 1367444"/>
                <a:gd name="connsiteX172" fmla="*/ 4035482 w 4056309"/>
                <a:gd name="connsiteY172" fmla="*/ 1047404 h 1367444"/>
                <a:gd name="connsiteX173" fmla="*/ 4047951 w 4056309"/>
                <a:gd name="connsiteY173" fmla="*/ 1051560 h 1367444"/>
                <a:gd name="connsiteX174" fmla="*/ 4052107 w 4056309"/>
                <a:gd name="connsiteY174" fmla="*/ 1080655 h 1367444"/>
                <a:gd name="connsiteX175" fmla="*/ 4056263 w 4056309"/>
                <a:gd name="connsiteY175" fmla="*/ 1101437 h 1367444"/>
                <a:gd name="connsiteX176" fmla="*/ 4052107 w 4056309"/>
                <a:gd name="connsiteY176" fmla="*/ 1155469 h 1367444"/>
                <a:gd name="connsiteX177" fmla="*/ 4047951 w 4056309"/>
                <a:gd name="connsiteY177" fmla="*/ 1172095 h 1367444"/>
                <a:gd name="connsiteX178" fmla="*/ 4035482 w 4056309"/>
                <a:gd name="connsiteY178" fmla="*/ 1238597 h 1367444"/>
                <a:gd name="connsiteX179" fmla="*/ 4039638 w 4056309"/>
                <a:gd name="connsiteY179" fmla="*/ 1251066 h 1367444"/>
                <a:gd name="connsiteX180" fmla="*/ 4043794 w 4056309"/>
                <a:gd name="connsiteY180" fmla="*/ 1271848 h 1367444"/>
                <a:gd name="connsiteX181" fmla="*/ 4052107 w 4056309"/>
                <a:gd name="connsiteY181" fmla="*/ 1288473 h 1367444"/>
                <a:gd name="connsiteX182" fmla="*/ 4056263 w 4056309"/>
                <a:gd name="connsiteY182" fmla="*/ 1305098 h 1367444"/>
                <a:gd name="connsiteX183" fmla="*/ 4047951 w 4056309"/>
                <a:gd name="connsiteY183" fmla="*/ 1338349 h 1367444"/>
                <a:gd name="connsiteX184" fmla="*/ 4018856 w 4056309"/>
                <a:gd name="connsiteY184" fmla="*/ 1350818 h 1367444"/>
                <a:gd name="connsiteX185" fmla="*/ 3532562 w 4056309"/>
                <a:gd name="connsiteY185" fmla="*/ 1363288 h 1367444"/>
                <a:gd name="connsiteX186" fmla="*/ 3428652 w 4056309"/>
                <a:gd name="connsiteY186" fmla="*/ 1367444 h 1367444"/>
                <a:gd name="connsiteX187" fmla="*/ 3283180 w 4056309"/>
                <a:gd name="connsiteY187" fmla="*/ 1359131 h 1367444"/>
                <a:gd name="connsiteX188" fmla="*/ 3266554 w 4056309"/>
                <a:gd name="connsiteY188" fmla="*/ 1346662 h 1367444"/>
                <a:gd name="connsiteX189" fmla="*/ 3220834 w 4056309"/>
                <a:gd name="connsiteY189" fmla="*/ 1338349 h 1367444"/>
                <a:gd name="connsiteX190" fmla="*/ 3054580 w 4056309"/>
                <a:gd name="connsiteY190" fmla="*/ 1342506 h 1367444"/>
                <a:gd name="connsiteX191" fmla="*/ 2992234 w 4056309"/>
                <a:gd name="connsiteY191" fmla="*/ 1346662 h 1367444"/>
                <a:gd name="connsiteX192" fmla="*/ 2896638 w 4056309"/>
                <a:gd name="connsiteY192" fmla="*/ 1350818 h 1367444"/>
                <a:gd name="connsiteX193" fmla="*/ 2539191 w 4056309"/>
                <a:gd name="connsiteY193" fmla="*/ 1350818 h 1367444"/>
                <a:gd name="connsiteX194" fmla="*/ 2468532 w 4056309"/>
                <a:gd name="connsiteY194" fmla="*/ 1338349 h 1367444"/>
                <a:gd name="connsiteX195" fmla="*/ 2435282 w 4056309"/>
                <a:gd name="connsiteY195" fmla="*/ 1334193 h 1367444"/>
                <a:gd name="connsiteX196" fmla="*/ 1828452 w 4056309"/>
                <a:gd name="connsiteY196" fmla="*/ 1346662 h 1367444"/>
                <a:gd name="connsiteX197" fmla="*/ 1791045 w 4056309"/>
                <a:gd name="connsiteY197" fmla="*/ 1350818 h 1367444"/>
                <a:gd name="connsiteX198" fmla="*/ 1753638 w 4056309"/>
                <a:gd name="connsiteY198" fmla="*/ 1363288 h 1367444"/>
                <a:gd name="connsiteX199" fmla="*/ 1587383 w 4056309"/>
                <a:gd name="connsiteY199" fmla="*/ 1354975 h 1367444"/>
                <a:gd name="connsiteX200" fmla="*/ 1479318 w 4056309"/>
                <a:gd name="connsiteY200" fmla="*/ 1342506 h 1367444"/>
                <a:gd name="connsiteX201" fmla="*/ 1350471 w 4056309"/>
                <a:gd name="connsiteY201" fmla="*/ 1325880 h 1367444"/>
                <a:gd name="connsiteX202" fmla="*/ 884958 w 4056309"/>
                <a:gd name="connsiteY202" fmla="*/ 1321724 h 1367444"/>
                <a:gd name="connsiteX203" fmla="*/ 810143 w 4056309"/>
                <a:gd name="connsiteY203" fmla="*/ 1313411 h 1367444"/>
                <a:gd name="connsiteX204" fmla="*/ 689609 w 4056309"/>
                <a:gd name="connsiteY204" fmla="*/ 1309255 h 1367444"/>
                <a:gd name="connsiteX205" fmla="*/ 510885 w 4056309"/>
                <a:gd name="connsiteY205" fmla="*/ 1300942 h 1367444"/>
                <a:gd name="connsiteX206" fmla="*/ 485947 w 4056309"/>
                <a:gd name="connsiteY206" fmla="*/ 1296786 h 1367444"/>
                <a:gd name="connsiteX207" fmla="*/ 448540 w 4056309"/>
                <a:gd name="connsiteY207" fmla="*/ 1280160 h 1367444"/>
                <a:gd name="connsiteX208" fmla="*/ 394507 w 4056309"/>
                <a:gd name="connsiteY208" fmla="*/ 1238597 h 1367444"/>
                <a:gd name="connsiteX209" fmla="*/ 348787 w 4056309"/>
                <a:gd name="connsiteY209" fmla="*/ 1226128 h 1367444"/>
                <a:gd name="connsiteX210" fmla="*/ 323849 w 4056309"/>
                <a:gd name="connsiteY210" fmla="*/ 1217815 h 1367444"/>
                <a:gd name="connsiteX211" fmla="*/ 303067 w 4056309"/>
                <a:gd name="connsiteY211" fmla="*/ 1205346 h 1367444"/>
                <a:gd name="connsiteX212" fmla="*/ 278129 w 4056309"/>
                <a:gd name="connsiteY212" fmla="*/ 1201189 h 1367444"/>
                <a:gd name="connsiteX213" fmla="*/ 253191 w 4056309"/>
                <a:gd name="connsiteY213" fmla="*/ 1192877 h 1367444"/>
                <a:gd name="connsiteX214" fmla="*/ 236565 w 4056309"/>
                <a:gd name="connsiteY214" fmla="*/ 1188720 h 1367444"/>
                <a:gd name="connsiteX215" fmla="*/ 215783 w 4056309"/>
                <a:gd name="connsiteY215" fmla="*/ 1176251 h 1367444"/>
                <a:gd name="connsiteX216" fmla="*/ 161751 w 4056309"/>
                <a:gd name="connsiteY216" fmla="*/ 1163782 h 1367444"/>
                <a:gd name="connsiteX217" fmla="*/ 136812 w 4056309"/>
                <a:gd name="connsiteY217" fmla="*/ 1151313 h 1367444"/>
                <a:gd name="connsiteX218" fmla="*/ 116031 w 4056309"/>
                <a:gd name="connsiteY218" fmla="*/ 1143000 h 1367444"/>
                <a:gd name="connsiteX219" fmla="*/ 82780 w 4056309"/>
                <a:gd name="connsiteY219" fmla="*/ 1126375 h 1367444"/>
                <a:gd name="connsiteX220" fmla="*/ 3809 w 4056309"/>
                <a:gd name="connsiteY220" fmla="*/ 1097280 h 1367444"/>
                <a:gd name="connsiteX221" fmla="*/ 7965 w 4056309"/>
                <a:gd name="connsiteY221" fmla="*/ 1093124 h 1367444"/>
                <a:gd name="connsiteX0" fmla="*/ 7965 w 4056309"/>
                <a:gd name="connsiteY0" fmla="*/ 1093124 h 1388304"/>
                <a:gd name="connsiteX1" fmla="*/ 57842 w 4056309"/>
                <a:gd name="connsiteY1" fmla="*/ 1101437 h 1388304"/>
                <a:gd name="connsiteX2" fmla="*/ 70311 w 4056309"/>
                <a:gd name="connsiteY2" fmla="*/ 1105593 h 1388304"/>
                <a:gd name="connsiteX3" fmla="*/ 91092 w 4056309"/>
                <a:gd name="connsiteY3" fmla="*/ 1113906 h 1388304"/>
                <a:gd name="connsiteX4" fmla="*/ 124343 w 4056309"/>
                <a:gd name="connsiteY4" fmla="*/ 1122218 h 1388304"/>
                <a:gd name="connsiteX5" fmla="*/ 136812 w 4056309"/>
                <a:gd name="connsiteY5" fmla="*/ 1126375 h 1388304"/>
                <a:gd name="connsiteX6" fmla="*/ 145125 w 4056309"/>
                <a:gd name="connsiteY6" fmla="*/ 1138844 h 1388304"/>
                <a:gd name="connsiteX7" fmla="*/ 157594 w 4056309"/>
                <a:gd name="connsiteY7" fmla="*/ 1143000 h 1388304"/>
                <a:gd name="connsiteX8" fmla="*/ 219940 w 4056309"/>
                <a:gd name="connsiteY8" fmla="*/ 1147157 h 1388304"/>
                <a:gd name="connsiteX9" fmla="*/ 236565 w 4056309"/>
                <a:gd name="connsiteY9" fmla="*/ 1159626 h 1388304"/>
                <a:gd name="connsiteX10" fmla="*/ 257347 w 4056309"/>
                <a:gd name="connsiteY10" fmla="*/ 1163782 h 1388304"/>
                <a:gd name="connsiteX11" fmla="*/ 307223 w 4056309"/>
                <a:gd name="connsiteY11" fmla="*/ 1172095 h 1388304"/>
                <a:gd name="connsiteX12" fmla="*/ 344631 w 4056309"/>
                <a:gd name="connsiteY12" fmla="*/ 1180408 h 1388304"/>
                <a:gd name="connsiteX13" fmla="*/ 357100 w 4056309"/>
                <a:gd name="connsiteY13" fmla="*/ 1188720 h 1388304"/>
                <a:gd name="connsiteX14" fmla="*/ 415289 w 4056309"/>
                <a:gd name="connsiteY14" fmla="*/ 1197033 h 1388304"/>
                <a:gd name="connsiteX15" fmla="*/ 436071 w 4056309"/>
                <a:gd name="connsiteY15" fmla="*/ 1201189 h 1388304"/>
                <a:gd name="connsiteX16" fmla="*/ 515042 w 4056309"/>
                <a:gd name="connsiteY16" fmla="*/ 1205346 h 1388304"/>
                <a:gd name="connsiteX17" fmla="*/ 539980 w 4056309"/>
                <a:gd name="connsiteY17" fmla="*/ 1209502 h 1388304"/>
                <a:gd name="connsiteX18" fmla="*/ 602325 w 4056309"/>
                <a:gd name="connsiteY18" fmla="*/ 1201189 h 1388304"/>
                <a:gd name="connsiteX19" fmla="*/ 610638 w 4056309"/>
                <a:gd name="connsiteY19" fmla="*/ 1188720 h 1388304"/>
                <a:gd name="connsiteX20" fmla="*/ 627263 w 4056309"/>
                <a:gd name="connsiteY20" fmla="*/ 1184564 h 1388304"/>
                <a:gd name="connsiteX21" fmla="*/ 668827 w 4056309"/>
                <a:gd name="connsiteY21" fmla="*/ 1180408 h 1388304"/>
                <a:gd name="connsiteX22" fmla="*/ 685452 w 4056309"/>
                <a:gd name="connsiteY22" fmla="*/ 1163782 h 1388304"/>
                <a:gd name="connsiteX23" fmla="*/ 697922 w 4056309"/>
                <a:gd name="connsiteY23" fmla="*/ 1159626 h 1388304"/>
                <a:gd name="connsiteX24" fmla="*/ 710391 w 4056309"/>
                <a:gd name="connsiteY24" fmla="*/ 1151313 h 1388304"/>
                <a:gd name="connsiteX25" fmla="*/ 722860 w 4056309"/>
                <a:gd name="connsiteY25" fmla="*/ 1126375 h 1388304"/>
                <a:gd name="connsiteX26" fmla="*/ 731172 w 4056309"/>
                <a:gd name="connsiteY26" fmla="*/ 1113906 h 1388304"/>
                <a:gd name="connsiteX27" fmla="*/ 739485 w 4056309"/>
                <a:gd name="connsiteY27" fmla="*/ 1097280 h 1388304"/>
                <a:gd name="connsiteX28" fmla="*/ 760267 w 4056309"/>
                <a:gd name="connsiteY28" fmla="*/ 1068186 h 1388304"/>
                <a:gd name="connsiteX29" fmla="*/ 768580 w 4056309"/>
                <a:gd name="connsiteY29" fmla="*/ 1055717 h 1388304"/>
                <a:gd name="connsiteX30" fmla="*/ 772736 w 4056309"/>
                <a:gd name="connsiteY30" fmla="*/ 1039091 h 1388304"/>
                <a:gd name="connsiteX31" fmla="*/ 785205 w 4056309"/>
                <a:gd name="connsiteY31" fmla="*/ 1005840 h 1388304"/>
                <a:gd name="connsiteX32" fmla="*/ 797674 w 4056309"/>
                <a:gd name="connsiteY32" fmla="*/ 947651 h 1388304"/>
                <a:gd name="connsiteX33" fmla="*/ 801831 w 4056309"/>
                <a:gd name="connsiteY33" fmla="*/ 931026 h 1388304"/>
                <a:gd name="connsiteX34" fmla="*/ 805987 w 4056309"/>
                <a:gd name="connsiteY34" fmla="*/ 901931 h 1388304"/>
                <a:gd name="connsiteX35" fmla="*/ 814300 w 4056309"/>
                <a:gd name="connsiteY35" fmla="*/ 872837 h 1388304"/>
                <a:gd name="connsiteX36" fmla="*/ 818456 w 4056309"/>
                <a:gd name="connsiteY36" fmla="*/ 856211 h 1388304"/>
                <a:gd name="connsiteX37" fmla="*/ 830925 w 4056309"/>
                <a:gd name="connsiteY37" fmla="*/ 814648 h 1388304"/>
                <a:gd name="connsiteX38" fmla="*/ 835082 w 4056309"/>
                <a:gd name="connsiteY38" fmla="*/ 789709 h 1388304"/>
                <a:gd name="connsiteX39" fmla="*/ 851707 w 4056309"/>
                <a:gd name="connsiteY39" fmla="*/ 748146 h 1388304"/>
                <a:gd name="connsiteX40" fmla="*/ 855863 w 4056309"/>
                <a:gd name="connsiteY40" fmla="*/ 731520 h 1388304"/>
                <a:gd name="connsiteX41" fmla="*/ 851707 w 4056309"/>
                <a:gd name="connsiteY41" fmla="*/ 656706 h 1388304"/>
                <a:gd name="connsiteX42" fmla="*/ 847551 w 4056309"/>
                <a:gd name="connsiteY42" fmla="*/ 627611 h 1388304"/>
                <a:gd name="connsiteX43" fmla="*/ 855863 w 4056309"/>
                <a:gd name="connsiteY43" fmla="*/ 511233 h 1388304"/>
                <a:gd name="connsiteX44" fmla="*/ 860020 w 4056309"/>
                <a:gd name="connsiteY44" fmla="*/ 482138 h 1388304"/>
                <a:gd name="connsiteX45" fmla="*/ 868332 w 4056309"/>
                <a:gd name="connsiteY45" fmla="*/ 353291 h 1388304"/>
                <a:gd name="connsiteX46" fmla="*/ 876645 w 4056309"/>
                <a:gd name="connsiteY46" fmla="*/ 286789 h 1388304"/>
                <a:gd name="connsiteX47" fmla="*/ 884958 w 4056309"/>
                <a:gd name="connsiteY47" fmla="*/ 216131 h 1388304"/>
                <a:gd name="connsiteX48" fmla="*/ 889114 w 4056309"/>
                <a:gd name="connsiteY48" fmla="*/ 203662 h 1388304"/>
                <a:gd name="connsiteX49" fmla="*/ 901583 w 4056309"/>
                <a:gd name="connsiteY49" fmla="*/ 124691 h 1388304"/>
                <a:gd name="connsiteX50" fmla="*/ 918209 w 4056309"/>
                <a:gd name="connsiteY50" fmla="*/ 87284 h 1388304"/>
                <a:gd name="connsiteX51" fmla="*/ 922365 w 4056309"/>
                <a:gd name="connsiteY51" fmla="*/ 58189 h 1388304"/>
                <a:gd name="connsiteX52" fmla="*/ 926522 w 4056309"/>
                <a:gd name="connsiteY52" fmla="*/ 45720 h 1388304"/>
                <a:gd name="connsiteX53" fmla="*/ 934834 w 4056309"/>
                <a:gd name="connsiteY53" fmla="*/ 12469 h 1388304"/>
                <a:gd name="connsiteX54" fmla="*/ 988867 w 4056309"/>
                <a:gd name="connsiteY54" fmla="*/ 4157 h 1388304"/>
                <a:gd name="connsiteX55" fmla="*/ 1001336 w 4056309"/>
                <a:gd name="connsiteY55" fmla="*/ 0 h 1388304"/>
                <a:gd name="connsiteX56" fmla="*/ 1047056 w 4056309"/>
                <a:gd name="connsiteY56" fmla="*/ 12469 h 1388304"/>
                <a:gd name="connsiteX57" fmla="*/ 1076151 w 4056309"/>
                <a:gd name="connsiteY57" fmla="*/ 33251 h 1388304"/>
                <a:gd name="connsiteX58" fmla="*/ 1092776 w 4056309"/>
                <a:gd name="connsiteY58" fmla="*/ 37408 h 1388304"/>
                <a:gd name="connsiteX59" fmla="*/ 1105245 w 4056309"/>
                <a:gd name="connsiteY59" fmla="*/ 49877 h 1388304"/>
                <a:gd name="connsiteX60" fmla="*/ 1113558 w 4056309"/>
                <a:gd name="connsiteY60" fmla="*/ 74815 h 1388304"/>
                <a:gd name="connsiteX61" fmla="*/ 1130183 w 4056309"/>
                <a:gd name="connsiteY61" fmla="*/ 87284 h 1388304"/>
                <a:gd name="connsiteX62" fmla="*/ 1142652 w 4056309"/>
                <a:gd name="connsiteY62" fmla="*/ 91440 h 1388304"/>
                <a:gd name="connsiteX63" fmla="*/ 1175903 w 4056309"/>
                <a:gd name="connsiteY63" fmla="*/ 103909 h 1388304"/>
                <a:gd name="connsiteX64" fmla="*/ 1200842 w 4056309"/>
                <a:gd name="connsiteY64" fmla="*/ 137160 h 1388304"/>
                <a:gd name="connsiteX65" fmla="*/ 1229936 w 4056309"/>
                <a:gd name="connsiteY65" fmla="*/ 145473 h 1388304"/>
                <a:gd name="connsiteX66" fmla="*/ 1254874 w 4056309"/>
                <a:gd name="connsiteY66" fmla="*/ 157942 h 1388304"/>
                <a:gd name="connsiteX67" fmla="*/ 1267343 w 4056309"/>
                <a:gd name="connsiteY67" fmla="*/ 166255 h 1388304"/>
                <a:gd name="connsiteX68" fmla="*/ 1304751 w 4056309"/>
                <a:gd name="connsiteY68" fmla="*/ 178724 h 1388304"/>
                <a:gd name="connsiteX69" fmla="*/ 1329689 w 4056309"/>
                <a:gd name="connsiteY69" fmla="*/ 203662 h 1388304"/>
                <a:gd name="connsiteX70" fmla="*/ 1342158 w 4056309"/>
                <a:gd name="connsiteY70" fmla="*/ 207818 h 1388304"/>
                <a:gd name="connsiteX71" fmla="*/ 1371252 w 4056309"/>
                <a:gd name="connsiteY71" fmla="*/ 228600 h 1388304"/>
                <a:gd name="connsiteX72" fmla="*/ 1383722 w 4056309"/>
                <a:gd name="connsiteY72" fmla="*/ 241069 h 1388304"/>
                <a:gd name="connsiteX73" fmla="*/ 1408660 w 4056309"/>
                <a:gd name="connsiteY73" fmla="*/ 249382 h 1388304"/>
                <a:gd name="connsiteX74" fmla="*/ 1425285 w 4056309"/>
                <a:gd name="connsiteY74" fmla="*/ 270164 h 1388304"/>
                <a:gd name="connsiteX75" fmla="*/ 1437754 w 4056309"/>
                <a:gd name="connsiteY75" fmla="*/ 282633 h 1388304"/>
                <a:gd name="connsiteX76" fmla="*/ 1475162 w 4056309"/>
                <a:gd name="connsiteY76" fmla="*/ 286789 h 1388304"/>
                <a:gd name="connsiteX77" fmla="*/ 1504256 w 4056309"/>
                <a:gd name="connsiteY77" fmla="*/ 299258 h 1388304"/>
                <a:gd name="connsiteX78" fmla="*/ 1554132 w 4056309"/>
                <a:gd name="connsiteY78" fmla="*/ 315884 h 1388304"/>
                <a:gd name="connsiteX79" fmla="*/ 1566602 w 4056309"/>
                <a:gd name="connsiteY79" fmla="*/ 328353 h 1388304"/>
                <a:gd name="connsiteX80" fmla="*/ 1570758 w 4056309"/>
                <a:gd name="connsiteY80" fmla="*/ 340822 h 1388304"/>
                <a:gd name="connsiteX81" fmla="*/ 1591540 w 4056309"/>
                <a:gd name="connsiteY81" fmla="*/ 357448 h 1388304"/>
                <a:gd name="connsiteX82" fmla="*/ 1599852 w 4056309"/>
                <a:gd name="connsiteY82" fmla="*/ 369917 h 1388304"/>
                <a:gd name="connsiteX83" fmla="*/ 1649729 w 4056309"/>
                <a:gd name="connsiteY83" fmla="*/ 382386 h 1388304"/>
                <a:gd name="connsiteX84" fmla="*/ 1666354 w 4056309"/>
                <a:gd name="connsiteY84" fmla="*/ 390698 h 1388304"/>
                <a:gd name="connsiteX85" fmla="*/ 1695449 w 4056309"/>
                <a:gd name="connsiteY85" fmla="*/ 407324 h 1388304"/>
                <a:gd name="connsiteX86" fmla="*/ 1716231 w 4056309"/>
                <a:gd name="connsiteY86" fmla="*/ 415637 h 1388304"/>
                <a:gd name="connsiteX87" fmla="*/ 1728700 w 4056309"/>
                <a:gd name="connsiteY87" fmla="*/ 419793 h 1388304"/>
                <a:gd name="connsiteX88" fmla="*/ 1766107 w 4056309"/>
                <a:gd name="connsiteY88" fmla="*/ 440575 h 1388304"/>
                <a:gd name="connsiteX89" fmla="*/ 1791045 w 4056309"/>
                <a:gd name="connsiteY89" fmla="*/ 444731 h 1388304"/>
                <a:gd name="connsiteX90" fmla="*/ 1799358 w 4056309"/>
                <a:gd name="connsiteY90" fmla="*/ 457200 h 1388304"/>
                <a:gd name="connsiteX91" fmla="*/ 1811827 w 4056309"/>
                <a:gd name="connsiteY91" fmla="*/ 465513 h 1388304"/>
                <a:gd name="connsiteX92" fmla="*/ 1820140 w 4056309"/>
                <a:gd name="connsiteY92" fmla="*/ 486295 h 1388304"/>
                <a:gd name="connsiteX93" fmla="*/ 1832609 w 4056309"/>
                <a:gd name="connsiteY93" fmla="*/ 490451 h 1388304"/>
                <a:gd name="connsiteX94" fmla="*/ 1853391 w 4056309"/>
                <a:gd name="connsiteY94" fmla="*/ 498764 h 1388304"/>
                <a:gd name="connsiteX95" fmla="*/ 1878329 w 4056309"/>
                <a:gd name="connsiteY95" fmla="*/ 507077 h 1388304"/>
                <a:gd name="connsiteX96" fmla="*/ 1894954 w 4056309"/>
                <a:gd name="connsiteY96" fmla="*/ 515389 h 1388304"/>
                <a:gd name="connsiteX97" fmla="*/ 1919892 w 4056309"/>
                <a:gd name="connsiteY97" fmla="*/ 536171 h 1388304"/>
                <a:gd name="connsiteX98" fmla="*/ 1936518 w 4056309"/>
                <a:gd name="connsiteY98" fmla="*/ 544484 h 1388304"/>
                <a:gd name="connsiteX99" fmla="*/ 1965612 w 4056309"/>
                <a:gd name="connsiteY99" fmla="*/ 548640 h 1388304"/>
                <a:gd name="connsiteX100" fmla="*/ 1986394 w 4056309"/>
                <a:gd name="connsiteY100" fmla="*/ 565266 h 1388304"/>
                <a:gd name="connsiteX101" fmla="*/ 1998863 w 4056309"/>
                <a:gd name="connsiteY101" fmla="*/ 573578 h 1388304"/>
                <a:gd name="connsiteX102" fmla="*/ 2027958 w 4056309"/>
                <a:gd name="connsiteY102" fmla="*/ 606829 h 1388304"/>
                <a:gd name="connsiteX103" fmla="*/ 2052896 w 4056309"/>
                <a:gd name="connsiteY103" fmla="*/ 619298 h 1388304"/>
                <a:gd name="connsiteX104" fmla="*/ 2065365 w 4056309"/>
                <a:gd name="connsiteY104" fmla="*/ 631768 h 1388304"/>
                <a:gd name="connsiteX105" fmla="*/ 2115242 w 4056309"/>
                <a:gd name="connsiteY105" fmla="*/ 640080 h 1388304"/>
                <a:gd name="connsiteX106" fmla="*/ 2156805 w 4056309"/>
                <a:gd name="connsiteY106" fmla="*/ 689957 h 1388304"/>
                <a:gd name="connsiteX107" fmla="*/ 2169274 w 4056309"/>
                <a:gd name="connsiteY107" fmla="*/ 698269 h 1388304"/>
                <a:gd name="connsiteX108" fmla="*/ 2185900 w 4056309"/>
                <a:gd name="connsiteY108" fmla="*/ 702426 h 1388304"/>
                <a:gd name="connsiteX109" fmla="*/ 2198369 w 4056309"/>
                <a:gd name="connsiteY109" fmla="*/ 710738 h 1388304"/>
                <a:gd name="connsiteX110" fmla="*/ 2219151 w 4056309"/>
                <a:gd name="connsiteY110" fmla="*/ 714895 h 1388304"/>
                <a:gd name="connsiteX111" fmla="*/ 2235776 w 4056309"/>
                <a:gd name="connsiteY111" fmla="*/ 719051 h 1388304"/>
                <a:gd name="connsiteX112" fmla="*/ 2252402 w 4056309"/>
                <a:gd name="connsiteY112" fmla="*/ 727364 h 1388304"/>
                <a:gd name="connsiteX113" fmla="*/ 2293965 w 4056309"/>
                <a:gd name="connsiteY113" fmla="*/ 735677 h 1388304"/>
                <a:gd name="connsiteX114" fmla="*/ 2306434 w 4056309"/>
                <a:gd name="connsiteY114" fmla="*/ 743989 h 1388304"/>
                <a:gd name="connsiteX115" fmla="*/ 2356311 w 4056309"/>
                <a:gd name="connsiteY115" fmla="*/ 764771 h 1388304"/>
                <a:gd name="connsiteX116" fmla="*/ 2368780 w 4056309"/>
                <a:gd name="connsiteY116" fmla="*/ 773084 h 1388304"/>
                <a:gd name="connsiteX117" fmla="*/ 2402031 w 4056309"/>
                <a:gd name="connsiteY117" fmla="*/ 802178 h 1388304"/>
                <a:gd name="connsiteX118" fmla="*/ 2414500 w 4056309"/>
                <a:gd name="connsiteY118" fmla="*/ 806335 h 1388304"/>
                <a:gd name="connsiteX119" fmla="*/ 2443594 w 4056309"/>
                <a:gd name="connsiteY119" fmla="*/ 827117 h 1388304"/>
                <a:gd name="connsiteX120" fmla="*/ 2464376 w 4056309"/>
                <a:gd name="connsiteY120" fmla="*/ 839586 h 1388304"/>
                <a:gd name="connsiteX121" fmla="*/ 2476845 w 4056309"/>
                <a:gd name="connsiteY121" fmla="*/ 847898 h 1388304"/>
                <a:gd name="connsiteX122" fmla="*/ 2493471 w 4056309"/>
                <a:gd name="connsiteY122" fmla="*/ 856211 h 1388304"/>
                <a:gd name="connsiteX123" fmla="*/ 2510096 w 4056309"/>
                <a:gd name="connsiteY123" fmla="*/ 868680 h 1388304"/>
                <a:gd name="connsiteX124" fmla="*/ 2530878 w 4056309"/>
                <a:gd name="connsiteY124" fmla="*/ 872837 h 1388304"/>
                <a:gd name="connsiteX125" fmla="*/ 2551660 w 4056309"/>
                <a:gd name="connsiteY125" fmla="*/ 881149 h 1388304"/>
                <a:gd name="connsiteX126" fmla="*/ 2597380 w 4056309"/>
                <a:gd name="connsiteY126" fmla="*/ 897775 h 1388304"/>
                <a:gd name="connsiteX127" fmla="*/ 2605692 w 4056309"/>
                <a:gd name="connsiteY127" fmla="*/ 910244 h 1388304"/>
                <a:gd name="connsiteX128" fmla="*/ 2630631 w 4056309"/>
                <a:gd name="connsiteY128" fmla="*/ 931026 h 1388304"/>
                <a:gd name="connsiteX129" fmla="*/ 2655569 w 4056309"/>
                <a:gd name="connsiteY129" fmla="*/ 939338 h 1388304"/>
                <a:gd name="connsiteX130" fmla="*/ 2713758 w 4056309"/>
                <a:gd name="connsiteY130" fmla="*/ 972589 h 1388304"/>
                <a:gd name="connsiteX131" fmla="*/ 2742852 w 4056309"/>
                <a:gd name="connsiteY131" fmla="*/ 997528 h 1388304"/>
                <a:gd name="connsiteX132" fmla="*/ 2796885 w 4056309"/>
                <a:gd name="connsiteY132" fmla="*/ 1009997 h 1388304"/>
                <a:gd name="connsiteX133" fmla="*/ 2846762 w 4056309"/>
                <a:gd name="connsiteY133" fmla="*/ 1026622 h 1388304"/>
                <a:gd name="connsiteX134" fmla="*/ 2884169 w 4056309"/>
                <a:gd name="connsiteY134" fmla="*/ 1051560 h 1388304"/>
                <a:gd name="connsiteX135" fmla="*/ 2917420 w 4056309"/>
                <a:gd name="connsiteY135" fmla="*/ 1072342 h 1388304"/>
                <a:gd name="connsiteX136" fmla="*/ 2967296 w 4056309"/>
                <a:gd name="connsiteY136" fmla="*/ 1088968 h 1388304"/>
                <a:gd name="connsiteX137" fmla="*/ 2975609 w 4056309"/>
                <a:gd name="connsiteY137" fmla="*/ 1101437 h 1388304"/>
                <a:gd name="connsiteX138" fmla="*/ 3021329 w 4056309"/>
                <a:gd name="connsiteY138" fmla="*/ 1126375 h 1388304"/>
                <a:gd name="connsiteX139" fmla="*/ 3037954 w 4056309"/>
                <a:gd name="connsiteY139" fmla="*/ 1134688 h 1388304"/>
                <a:gd name="connsiteX140" fmla="*/ 3054580 w 4056309"/>
                <a:gd name="connsiteY140" fmla="*/ 1138844 h 1388304"/>
                <a:gd name="connsiteX141" fmla="*/ 3096143 w 4056309"/>
                <a:gd name="connsiteY141" fmla="*/ 1155469 h 1388304"/>
                <a:gd name="connsiteX142" fmla="*/ 3104456 w 4056309"/>
                <a:gd name="connsiteY142" fmla="*/ 1176251 h 1388304"/>
                <a:gd name="connsiteX143" fmla="*/ 3108612 w 4056309"/>
                <a:gd name="connsiteY143" fmla="*/ 1188720 h 1388304"/>
                <a:gd name="connsiteX144" fmla="*/ 3166802 w 4056309"/>
                <a:gd name="connsiteY144" fmla="*/ 1201189 h 1388304"/>
                <a:gd name="connsiteX145" fmla="*/ 3183427 w 4056309"/>
                <a:gd name="connsiteY145" fmla="*/ 1209502 h 1388304"/>
                <a:gd name="connsiteX146" fmla="*/ 3229147 w 4056309"/>
                <a:gd name="connsiteY146" fmla="*/ 1217815 h 1388304"/>
                <a:gd name="connsiteX147" fmla="*/ 3283180 w 4056309"/>
                <a:gd name="connsiteY147" fmla="*/ 1238597 h 1388304"/>
                <a:gd name="connsiteX148" fmla="*/ 3303962 w 4056309"/>
                <a:gd name="connsiteY148" fmla="*/ 1246909 h 1388304"/>
                <a:gd name="connsiteX149" fmla="*/ 3341369 w 4056309"/>
                <a:gd name="connsiteY149" fmla="*/ 1255222 h 1388304"/>
                <a:gd name="connsiteX150" fmla="*/ 3378776 w 4056309"/>
                <a:gd name="connsiteY150" fmla="*/ 1267691 h 1388304"/>
                <a:gd name="connsiteX151" fmla="*/ 3391245 w 4056309"/>
                <a:gd name="connsiteY151" fmla="*/ 1271848 h 1388304"/>
                <a:gd name="connsiteX152" fmla="*/ 3412027 w 4056309"/>
                <a:gd name="connsiteY152" fmla="*/ 1280160 h 1388304"/>
                <a:gd name="connsiteX153" fmla="*/ 3441122 w 4056309"/>
                <a:gd name="connsiteY153" fmla="*/ 1284317 h 1388304"/>
                <a:gd name="connsiteX154" fmla="*/ 3486842 w 4056309"/>
                <a:gd name="connsiteY154" fmla="*/ 1292629 h 1388304"/>
                <a:gd name="connsiteX155" fmla="*/ 3515936 w 4056309"/>
                <a:gd name="connsiteY155" fmla="*/ 1305098 h 1388304"/>
                <a:gd name="connsiteX156" fmla="*/ 3528405 w 4056309"/>
                <a:gd name="connsiteY156" fmla="*/ 1313411 h 1388304"/>
                <a:gd name="connsiteX157" fmla="*/ 3636471 w 4056309"/>
                <a:gd name="connsiteY157" fmla="*/ 1317568 h 1388304"/>
                <a:gd name="connsiteX158" fmla="*/ 3819351 w 4056309"/>
                <a:gd name="connsiteY158" fmla="*/ 1317568 h 1388304"/>
                <a:gd name="connsiteX159" fmla="*/ 3823507 w 4056309"/>
                <a:gd name="connsiteY159" fmla="*/ 1305098 h 1388304"/>
                <a:gd name="connsiteX160" fmla="*/ 3835976 w 4056309"/>
                <a:gd name="connsiteY160" fmla="*/ 1296786 h 1388304"/>
                <a:gd name="connsiteX161" fmla="*/ 3848445 w 4056309"/>
                <a:gd name="connsiteY161" fmla="*/ 1292629 h 1388304"/>
                <a:gd name="connsiteX162" fmla="*/ 3885852 w 4056309"/>
                <a:gd name="connsiteY162" fmla="*/ 1276004 h 1388304"/>
                <a:gd name="connsiteX163" fmla="*/ 3914947 w 4056309"/>
                <a:gd name="connsiteY163" fmla="*/ 1251066 h 1388304"/>
                <a:gd name="connsiteX164" fmla="*/ 3935729 w 4056309"/>
                <a:gd name="connsiteY164" fmla="*/ 1226128 h 1388304"/>
                <a:gd name="connsiteX165" fmla="*/ 3952354 w 4056309"/>
                <a:gd name="connsiteY165" fmla="*/ 1221971 h 1388304"/>
                <a:gd name="connsiteX166" fmla="*/ 3985605 w 4056309"/>
                <a:gd name="connsiteY166" fmla="*/ 1188720 h 1388304"/>
                <a:gd name="connsiteX167" fmla="*/ 4002231 w 4056309"/>
                <a:gd name="connsiteY167" fmla="*/ 1151313 h 1388304"/>
                <a:gd name="connsiteX168" fmla="*/ 4006387 w 4056309"/>
                <a:gd name="connsiteY168" fmla="*/ 1138844 h 1388304"/>
                <a:gd name="connsiteX169" fmla="*/ 4018856 w 4056309"/>
                <a:gd name="connsiteY169" fmla="*/ 1126375 h 1388304"/>
                <a:gd name="connsiteX170" fmla="*/ 4023012 w 4056309"/>
                <a:gd name="connsiteY170" fmla="*/ 1088968 h 1388304"/>
                <a:gd name="connsiteX171" fmla="*/ 4031325 w 4056309"/>
                <a:gd name="connsiteY171" fmla="*/ 1064029 h 1388304"/>
                <a:gd name="connsiteX172" fmla="*/ 4035482 w 4056309"/>
                <a:gd name="connsiteY172" fmla="*/ 1047404 h 1388304"/>
                <a:gd name="connsiteX173" fmla="*/ 4047951 w 4056309"/>
                <a:gd name="connsiteY173" fmla="*/ 1051560 h 1388304"/>
                <a:gd name="connsiteX174" fmla="*/ 4052107 w 4056309"/>
                <a:gd name="connsiteY174" fmla="*/ 1080655 h 1388304"/>
                <a:gd name="connsiteX175" fmla="*/ 4056263 w 4056309"/>
                <a:gd name="connsiteY175" fmla="*/ 1101437 h 1388304"/>
                <a:gd name="connsiteX176" fmla="*/ 4052107 w 4056309"/>
                <a:gd name="connsiteY176" fmla="*/ 1155469 h 1388304"/>
                <a:gd name="connsiteX177" fmla="*/ 4047951 w 4056309"/>
                <a:gd name="connsiteY177" fmla="*/ 1172095 h 1388304"/>
                <a:gd name="connsiteX178" fmla="*/ 4035482 w 4056309"/>
                <a:gd name="connsiteY178" fmla="*/ 1238597 h 1388304"/>
                <a:gd name="connsiteX179" fmla="*/ 4039638 w 4056309"/>
                <a:gd name="connsiteY179" fmla="*/ 1251066 h 1388304"/>
                <a:gd name="connsiteX180" fmla="*/ 4043794 w 4056309"/>
                <a:gd name="connsiteY180" fmla="*/ 1271848 h 1388304"/>
                <a:gd name="connsiteX181" fmla="*/ 4052107 w 4056309"/>
                <a:gd name="connsiteY181" fmla="*/ 1288473 h 1388304"/>
                <a:gd name="connsiteX182" fmla="*/ 4056263 w 4056309"/>
                <a:gd name="connsiteY182" fmla="*/ 1305098 h 1388304"/>
                <a:gd name="connsiteX183" fmla="*/ 4047951 w 4056309"/>
                <a:gd name="connsiteY183" fmla="*/ 1338349 h 1388304"/>
                <a:gd name="connsiteX184" fmla="*/ 4018856 w 4056309"/>
                <a:gd name="connsiteY184" fmla="*/ 1350818 h 1388304"/>
                <a:gd name="connsiteX185" fmla="*/ 3532562 w 4056309"/>
                <a:gd name="connsiteY185" fmla="*/ 1363288 h 1388304"/>
                <a:gd name="connsiteX186" fmla="*/ 3428652 w 4056309"/>
                <a:gd name="connsiteY186" fmla="*/ 1367444 h 1388304"/>
                <a:gd name="connsiteX187" fmla="*/ 3283180 w 4056309"/>
                <a:gd name="connsiteY187" fmla="*/ 1359131 h 1388304"/>
                <a:gd name="connsiteX188" fmla="*/ 3266554 w 4056309"/>
                <a:gd name="connsiteY188" fmla="*/ 1346662 h 1388304"/>
                <a:gd name="connsiteX189" fmla="*/ 3220834 w 4056309"/>
                <a:gd name="connsiteY189" fmla="*/ 1338349 h 1388304"/>
                <a:gd name="connsiteX190" fmla="*/ 3054580 w 4056309"/>
                <a:gd name="connsiteY190" fmla="*/ 1342506 h 1388304"/>
                <a:gd name="connsiteX191" fmla="*/ 2992234 w 4056309"/>
                <a:gd name="connsiteY191" fmla="*/ 1346662 h 1388304"/>
                <a:gd name="connsiteX192" fmla="*/ 2896638 w 4056309"/>
                <a:gd name="connsiteY192" fmla="*/ 1350818 h 1388304"/>
                <a:gd name="connsiteX193" fmla="*/ 2539191 w 4056309"/>
                <a:gd name="connsiteY193" fmla="*/ 1350818 h 1388304"/>
                <a:gd name="connsiteX194" fmla="*/ 2468532 w 4056309"/>
                <a:gd name="connsiteY194" fmla="*/ 1338349 h 1388304"/>
                <a:gd name="connsiteX195" fmla="*/ 2435282 w 4056309"/>
                <a:gd name="connsiteY195" fmla="*/ 1334193 h 1388304"/>
                <a:gd name="connsiteX196" fmla="*/ 1828452 w 4056309"/>
                <a:gd name="connsiteY196" fmla="*/ 1346662 h 1388304"/>
                <a:gd name="connsiteX197" fmla="*/ 1791045 w 4056309"/>
                <a:gd name="connsiteY197" fmla="*/ 1350818 h 1388304"/>
                <a:gd name="connsiteX198" fmla="*/ 1753638 w 4056309"/>
                <a:gd name="connsiteY198" fmla="*/ 1363288 h 1388304"/>
                <a:gd name="connsiteX199" fmla="*/ 1587383 w 4056309"/>
                <a:gd name="connsiteY199" fmla="*/ 1354975 h 1388304"/>
                <a:gd name="connsiteX200" fmla="*/ 1479318 w 4056309"/>
                <a:gd name="connsiteY200" fmla="*/ 1342506 h 1388304"/>
                <a:gd name="connsiteX201" fmla="*/ 1350471 w 4056309"/>
                <a:gd name="connsiteY201" fmla="*/ 1325880 h 1388304"/>
                <a:gd name="connsiteX202" fmla="*/ 884958 w 4056309"/>
                <a:gd name="connsiteY202" fmla="*/ 1321724 h 1388304"/>
                <a:gd name="connsiteX203" fmla="*/ 810143 w 4056309"/>
                <a:gd name="connsiteY203" fmla="*/ 1313411 h 1388304"/>
                <a:gd name="connsiteX204" fmla="*/ 689609 w 4056309"/>
                <a:gd name="connsiteY204" fmla="*/ 1309255 h 1388304"/>
                <a:gd name="connsiteX205" fmla="*/ 510885 w 4056309"/>
                <a:gd name="connsiteY205" fmla="*/ 1300942 h 1388304"/>
                <a:gd name="connsiteX206" fmla="*/ 477634 w 4056309"/>
                <a:gd name="connsiteY206" fmla="*/ 1388226 h 1388304"/>
                <a:gd name="connsiteX207" fmla="*/ 448540 w 4056309"/>
                <a:gd name="connsiteY207" fmla="*/ 1280160 h 1388304"/>
                <a:gd name="connsiteX208" fmla="*/ 394507 w 4056309"/>
                <a:gd name="connsiteY208" fmla="*/ 1238597 h 1388304"/>
                <a:gd name="connsiteX209" fmla="*/ 348787 w 4056309"/>
                <a:gd name="connsiteY209" fmla="*/ 1226128 h 1388304"/>
                <a:gd name="connsiteX210" fmla="*/ 323849 w 4056309"/>
                <a:gd name="connsiteY210" fmla="*/ 1217815 h 1388304"/>
                <a:gd name="connsiteX211" fmla="*/ 303067 w 4056309"/>
                <a:gd name="connsiteY211" fmla="*/ 1205346 h 1388304"/>
                <a:gd name="connsiteX212" fmla="*/ 278129 w 4056309"/>
                <a:gd name="connsiteY212" fmla="*/ 1201189 h 1388304"/>
                <a:gd name="connsiteX213" fmla="*/ 253191 w 4056309"/>
                <a:gd name="connsiteY213" fmla="*/ 1192877 h 1388304"/>
                <a:gd name="connsiteX214" fmla="*/ 236565 w 4056309"/>
                <a:gd name="connsiteY214" fmla="*/ 1188720 h 1388304"/>
                <a:gd name="connsiteX215" fmla="*/ 215783 w 4056309"/>
                <a:gd name="connsiteY215" fmla="*/ 1176251 h 1388304"/>
                <a:gd name="connsiteX216" fmla="*/ 161751 w 4056309"/>
                <a:gd name="connsiteY216" fmla="*/ 1163782 h 1388304"/>
                <a:gd name="connsiteX217" fmla="*/ 136812 w 4056309"/>
                <a:gd name="connsiteY217" fmla="*/ 1151313 h 1388304"/>
                <a:gd name="connsiteX218" fmla="*/ 116031 w 4056309"/>
                <a:gd name="connsiteY218" fmla="*/ 1143000 h 1388304"/>
                <a:gd name="connsiteX219" fmla="*/ 82780 w 4056309"/>
                <a:gd name="connsiteY219" fmla="*/ 1126375 h 1388304"/>
                <a:gd name="connsiteX220" fmla="*/ 3809 w 4056309"/>
                <a:gd name="connsiteY220" fmla="*/ 1097280 h 1388304"/>
                <a:gd name="connsiteX221" fmla="*/ 7965 w 4056309"/>
                <a:gd name="connsiteY221" fmla="*/ 1093124 h 1388304"/>
                <a:gd name="connsiteX0" fmla="*/ 7965 w 4056309"/>
                <a:gd name="connsiteY0" fmla="*/ 1093124 h 1467212"/>
                <a:gd name="connsiteX1" fmla="*/ 57842 w 4056309"/>
                <a:gd name="connsiteY1" fmla="*/ 1101437 h 1467212"/>
                <a:gd name="connsiteX2" fmla="*/ 70311 w 4056309"/>
                <a:gd name="connsiteY2" fmla="*/ 1105593 h 1467212"/>
                <a:gd name="connsiteX3" fmla="*/ 91092 w 4056309"/>
                <a:gd name="connsiteY3" fmla="*/ 1113906 h 1467212"/>
                <a:gd name="connsiteX4" fmla="*/ 124343 w 4056309"/>
                <a:gd name="connsiteY4" fmla="*/ 1122218 h 1467212"/>
                <a:gd name="connsiteX5" fmla="*/ 136812 w 4056309"/>
                <a:gd name="connsiteY5" fmla="*/ 1126375 h 1467212"/>
                <a:gd name="connsiteX6" fmla="*/ 145125 w 4056309"/>
                <a:gd name="connsiteY6" fmla="*/ 1138844 h 1467212"/>
                <a:gd name="connsiteX7" fmla="*/ 157594 w 4056309"/>
                <a:gd name="connsiteY7" fmla="*/ 1143000 h 1467212"/>
                <a:gd name="connsiteX8" fmla="*/ 219940 w 4056309"/>
                <a:gd name="connsiteY8" fmla="*/ 1147157 h 1467212"/>
                <a:gd name="connsiteX9" fmla="*/ 236565 w 4056309"/>
                <a:gd name="connsiteY9" fmla="*/ 1159626 h 1467212"/>
                <a:gd name="connsiteX10" fmla="*/ 257347 w 4056309"/>
                <a:gd name="connsiteY10" fmla="*/ 1163782 h 1467212"/>
                <a:gd name="connsiteX11" fmla="*/ 307223 w 4056309"/>
                <a:gd name="connsiteY11" fmla="*/ 1172095 h 1467212"/>
                <a:gd name="connsiteX12" fmla="*/ 344631 w 4056309"/>
                <a:gd name="connsiteY12" fmla="*/ 1180408 h 1467212"/>
                <a:gd name="connsiteX13" fmla="*/ 357100 w 4056309"/>
                <a:gd name="connsiteY13" fmla="*/ 1188720 h 1467212"/>
                <a:gd name="connsiteX14" fmla="*/ 415289 w 4056309"/>
                <a:gd name="connsiteY14" fmla="*/ 1197033 h 1467212"/>
                <a:gd name="connsiteX15" fmla="*/ 436071 w 4056309"/>
                <a:gd name="connsiteY15" fmla="*/ 1201189 h 1467212"/>
                <a:gd name="connsiteX16" fmla="*/ 515042 w 4056309"/>
                <a:gd name="connsiteY16" fmla="*/ 1205346 h 1467212"/>
                <a:gd name="connsiteX17" fmla="*/ 539980 w 4056309"/>
                <a:gd name="connsiteY17" fmla="*/ 1209502 h 1467212"/>
                <a:gd name="connsiteX18" fmla="*/ 602325 w 4056309"/>
                <a:gd name="connsiteY18" fmla="*/ 1201189 h 1467212"/>
                <a:gd name="connsiteX19" fmla="*/ 610638 w 4056309"/>
                <a:gd name="connsiteY19" fmla="*/ 1188720 h 1467212"/>
                <a:gd name="connsiteX20" fmla="*/ 627263 w 4056309"/>
                <a:gd name="connsiteY20" fmla="*/ 1184564 h 1467212"/>
                <a:gd name="connsiteX21" fmla="*/ 668827 w 4056309"/>
                <a:gd name="connsiteY21" fmla="*/ 1180408 h 1467212"/>
                <a:gd name="connsiteX22" fmla="*/ 685452 w 4056309"/>
                <a:gd name="connsiteY22" fmla="*/ 1163782 h 1467212"/>
                <a:gd name="connsiteX23" fmla="*/ 697922 w 4056309"/>
                <a:gd name="connsiteY23" fmla="*/ 1159626 h 1467212"/>
                <a:gd name="connsiteX24" fmla="*/ 710391 w 4056309"/>
                <a:gd name="connsiteY24" fmla="*/ 1151313 h 1467212"/>
                <a:gd name="connsiteX25" fmla="*/ 722860 w 4056309"/>
                <a:gd name="connsiteY25" fmla="*/ 1126375 h 1467212"/>
                <a:gd name="connsiteX26" fmla="*/ 731172 w 4056309"/>
                <a:gd name="connsiteY26" fmla="*/ 1113906 h 1467212"/>
                <a:gd name="connsiteX27" fmla="*/ 739485 w 4056309"/>
                <a:gd name="connsiteY27" fmla="*/ 1097280 h 1467212"/>
                <a:gd name="connsiteX28" fmla="*/ 760267 w 4056309"/>
                <a:gd name="connsiteY28" fmla="*/ 1068186 h 1467212"/>
                <a:gd name="connsiteX29" fmla="*/ 768580 w 4056309"/>
                <a:gd name="connsiteY29" fmla="*/ 1055717 h 1467212"/>
                <a:gd name="connsiteX30" fmla="*/ 772736 w 4056309"/>
                <a:gd name="connsiteY30" fmla="*/ 1039091 h 1467212"/>
                <a:gd name="connsiteX31" fmla="*/ 785205 w 4056309"/>
                <a:gd name="connsiteY31" fmla="*/ 1005840 h 1467212"/>
                <a:gd name="connsiteX32" fmla="*/ 797674 w 4056309"/>
                <a:gd name="connsiteY32" fmla="*/ 947651 h 1467212"/>
                <a:gd name="connsiteX33" fmla="*/ 801831 w 4056309"/>
                <a:gd name="connsiteY33" fmla="*/ 931026 h 1467212"/>
                <a:gd name="connsiteX34" fmla="*/ 805987 w 4056309"/>
                <a:gd name="connsiteY34" fmla="*/ 901931 h 1467212"/>
                <a:gd name="connsiteX35" fmla="*/ 814300 w 4056309"/>
                <a:gd name="connsiteY35" fmla="*/ 872837 h 1467212"/>
                <a:gd name="connsiteX36" fmla="*/ 818456 w 4056309"/>
                <a:gd name="connsiteY36" fmla="*/ 856211 h 1467212"/>
                <a:gd name="connsiteX37" fmla="*/ 830925 w 4056309"/>
                <a:gd name="connsiteY37" fmla="*/ 814648 h 1467212"/>
                <a:gd name="connsiteX38" fmla="*/ 835082 w 4056309"/>
                <a:gd name="connsiteY38" fmla="*/ 789709 h 1467212"/>
                <a:gd name="connsiteX39" fmla="*/ 851707 w 4056309"/>
                <a:gd name="connsiteY39" fmla="*/ 748146 h 1467212"/>
                <a:gd name="connsiteX40" fmla="*/ 855863 w 4056309"/>
                <a:gd name="connsiteY40" fmla="*/ 731520 h 1467212"/>
                <a:gd name="connsiteX41" fmla="*/ 851707 w 4056309"/>
                <a:gd name="connsiteY41" fmla="*/ 656706 h 1467212"/>
                <a:gd name="connsiteX42" fmla="*/ 847551 w 4056309"/>
                <a:gd name="connsiteY42" fmla="*/ 627611 h 1467212"/>
                <a:gd name="connsiteX43" fmla="*/ 855863 w 4056309"/>
                <a:gd name="connsiteY43" fmla="*/ 511233 h 1467212"/>
                <a:gd name="connsiteX44" fmla="*/ 860020 w 4056309"/>
                <a:gd name="connsiteY44" fmla="*/ 482138 h 1467212"/>
                <a:gd name="connsiteX45" fmla="*/ 868332 w 4056309"/>
                <a:gd name="connsiteY45" fmla="*/ 353291 h 1467212"/>
                <a:gd name="connsiteX46" fmla="*/ 876645 w 4056309"/>
                <a:gd name="connsiteY46" fmla="*/ 286789 h 1467212"/>
                <a:gd name="connsiteX47" fmla="*/ 884958 w 4056309"/>
                <a:gd name="connsiteY47" fmla="*/ 216131 h 1467212"/>
                <a:gd name="connsiteX48" fmla="*/ 889114 w 4056309"/>
                <a:gd name="connsiteY48" fmla="*/ 203662 h 1467212"/>
                <a:gd name="connsiteX49" fmla="*/ 901583 w 4056309"/>
                <a:gd name="connsiteY49" fmla="*/ 124691 h 1467212"/>
                <a:gd name="connsiteX50" fmla="*/ 918209 w 4056309"/>
                <a:gd name="connsiteY50" fmla="*/ 87284 h 1467212"/>
                <a:gd name="connsiteX51" fmla="*/ 922365 w 4056309"/>
                <a:gd name="connsiteY51" fmla="*/ 58189 h 1467212"/>
                <a:gd name="connsiteX52" fmla="*/ 926522 w 4056309"/>
                <a:gd name="connsiteY52" fmla="*/ 45720 h 1467212"/>
                <a:gd name="connsiteX53" fmla="*/ 934834 w 4056309"/>
                <a:gd name="connsiteY53" fmla="*/ 12469 h 1467212"/>
                <a:gd name="connsiteX54" fmla="*/ 988867 w 4056309"/>
                <a:gd name="connsiteY54" fmla="*/ 4157 h 1467212"/>
                <a:gd name="connsiteX55" fmla="*/ 1001336 w 4056309"/>
                <a:gd name="connsiteY55" fmla="*/ 0 h 1467212"/>
                <a:gd name="connsiteX56" fmla="*/ 1047056 w 4056309"/>
                <a:gd name="connsiteY56" fmla="*/ 12469 h 1467212"/>
                <a:gd name="connsiteX57" fmla="*/ 1076151 w 4056309"/>
                <a:gd name="connsiteY57" fmla="*/ 33251 h 1467212"/>
                <a:gd name="connsiteX58" fmla="*/ 1092776 w 4056309"/>
                <a:gd name="connsiteY58" fmla="*/ 37408 h 1467212"/>
                <a:gd name="connsiteX59" fmla="*/ 1105245 w 4056309"/>
                <a:gd name="connsiteY59" fmla="*/ 49877 h 1467212"/>
                <a:gd name="connsiteX60" fmla="*/ 1113558 w 4056309"/>
                <a:gd name="connsiteY60" fmla="*/ 74815 h 1467212"/>
                <a:gd name="connsiteX61" fmla="*/ 1130183 w 4056309"/>
                <a:gd name="connsiteY61" fmla="*/ 87284 h 1467212"/>
                <a:gd name="connsiteX62" fmla="*/ 1142652 w 4056309"/>
                <a:gd name="connsiteY62" fmla="*/ 91440 h 1467212"/>
                <a:gd name="connsiteX63" fmla="*/ 1175903 w 4056309"/>
                <a:gd name="connsiteY63" fmla="*/ 103909 h 1467212"/>
                <a:gd name="connsiteX64" fmla="*/ 1200842 w 4056309"/>
                <a:gd name="connsiteY64" fmla="*/ 137160 h 1467212"/>
                <a:gd name="connsiteX65" fmla="*/ 1229936 w 4056309"/>
                <a:gd name="connsiteY65" fmla="*/ 145473 h 1467212"/>
                <a:gd name="connsiteX66" fmla="*/ 1254874 w 4056309"/>
                <a:gd name="connsiteY66" fmla="*/ 157942 h 1467212"/>
                <a:gd name="connsiteX67" fmla="*/ 1267343 w 4056309"/>
                <a:gd name="connsiteY67" fmla="*/ 166255 h 1467212"/>
                <a:gd name="connsiteX68" fmla="*/ 1304751 w 4056309"/>
                <a:gd name="connsiteY68" fmla="*/ 178724 h 1467212"/>
                <a:gd name="connsiteX69" fmla="*/ 1329689 w 4056309"/>
                <a:gd name="connsiteY69" fmla="*/ 203662 h 1467212"/>
                <a:gd name="connsiteX70" fmla="*/ 1342158 w 4056309"/>
                <a:gd name="connsiteY70" fmla="*/ 207818 h 1467212"/>
                <a:gd name="connsiteX71" fmla="*/ 1371252 w 4056309"/>
                <a:gd name="connsiteY71" fmla="*/ 228600 h 1467212"/>
                <a:gd name="connsiteX72" fmla="*/ 1383722 w 4056309"/>
                <a:gd name="connsiteY72" fmla="*/ 241069 h 1467212"/>
                <a:gd name="connsiteX73" fmla="*/ 1408660 w 4056309"/>
                <a:gd name="connsiteY73" fmla="*/ 249382 h 1467212"/>
                <a:gd name="connsiteX74" fmla="*/ 1425285 w 4056309"/>
                <a:gd name="connsiteY74" fmla="*/ 270164 h 1467212"/>
                <a:gd name="connsiteX75" fmla="*/ 1437754 w 4056309"/>
                <a:gd name="connsiteY75" fmla="*/ 282633 h 1467212"/>
                <a:gd name="connsiteX76" fmla="*/ 1475162 w 4056309"/>
                <a:gd name="connsiteY76" fmla="*/ 286789 h 1467212"/>
                <a:gd name="connsiteX77" fmla="*/ 1504256 w 4056309"/>
                <a:gd name="connsiteY77" fmla="*/ 299258 h 1467212"/>
                <a:gd name="connsiteX78" fmla="*/ 1554132 w 4056309"/>
                <a:gd name="connsiteY78" fmla="*/ 315884 h 1467212"/>
                <a:gd name="connsiteX79" fmla="*/ 1566602 w 4056309"/>
                <a:gd name="connsiteY79" fmla="*/ 328353 h 1467212"/>
                <a:gd name="connsiteX80" fmla="*/ 1570758 w 4056309"/>
                <a:gd name="connsiteY80" fmla="*/ 340822 h 1467212"/>
                <a:gd name="connsiteX81" fmla="*/ 1591540 w 4056309"/>
                <a:gd name="connsiteY81" fmla="*/ 357448 h 1467212"/>
                <a:gd name="connsiteX82" fmla="*/ 1599852 w 4056309"/>
                <a:gd name="connsiteY82" fmla="*/ 369917 h 1467212"/>
                <a:gd name="connsiteX83" fmla="*/ 1649729 w 4056309"/>
                <a:gd name="connsiteY83" fmla="*/ 382386 h 1467212"/>
                <a:gd name="connsiteX84" fmla="*/ 1666354 w 4056309"/>
                <a:gd name="connsiteY84" fmla="*/ 390698 h 1467212"/>
                <a:gd name="connsiteX85" fmla="*/ 1695449 w 4056309"/>
                <a:gd name="connsiteY85" fmla="*/ 407324 h 1467212"/>
                <a:gd name="connsiteX86" fmla="*/ 1716231 w 4056309"/>
                <a:gd name="connsiteY86" fmla="*/ 415637 h 1467212"/>
                <a:gd name="connsiteX87" fmla="*/ 1728700 w 4056309"/>
                <a:gd name="connsiteY87" fmla="*/ 419793 h 1467212"/>
                <a:gd name="connsiteX88" fmla="*/ 1766107 w 4056309"/>
                <a:gd name="connsiteY88" fmla="*/ 440575 h 1467212"/>
                <a:gd name="connsiteX89" fmla="*/ 1791045 w 4056309"/>
                <a:gd name="connsiteY89" fmla="*/ 444731 h 1467212"/>
                <a:gd name="connsiteX90" fmla="*/ 1799358 w 4056309"/>
                <a:gd name="connsiteY90" fmla="*/ 457200 h 1467212"/>
                <a:gd name="connsiteX91" fmla="*/ 1811827 w 4056309"/>
                <a:gd name="connsiteY91" fmla="*/ 465513 h 1467212"/>
                <a:gd name="connsiteX92" fmla="*/ 1820140 w 4056309"/>
                <a:gd name="connsiteY92" fmla="*/ 486295 h 1467212"/>
                <a:gd name="connsiteX93" fmla="*/ 1832609 w 4056309"/>
                <a:gd name="connsiteY93" fmla="*/ 490451 h 1467212"/>
                <a:gd name="connsiteX94" fmla="*/ 1853391 w 4056309"/>
                <a:gd name="connsiteY94" fmla="*/ 498764 h 1467212"/>
                <a:gd name="connsiteX95" fmla="*/ 1878329 w 4056309"/>
                <a:gd name="connsiteY95" fmla="*/ 507077 h 1467212"/>
                <a:gd name="connsiteX96" fmla="*/ 1894954 w 4056309"/>
                <a:gd name="connsiteY96" fmla="*/ 515389 h 1467212"/>
                <a:gd name="connsiteX97" fmla="*/ 1919892 w 4056309"/>
                <a:gd name="connsiteY97" fmla="*/ 536171 h 1467212"/>
                <a:gd name="connsiteX98" fmla="*/ 1936518 w 4056309"/>
                <a:gd name="connsiteY98" fmla="*/ 544484 h 1467212"/>
                <a:gd name="connsiteX99" fmla="*/ 1965612 w 4056309"/>
                <a:gd name="connsiteY99" fmla="*/ 548640 h 1467212"/>
                <a:gd name="connsiteX100" fmla="*/ 1986394 w 4056309"/>
                <a:gd name="connsiteY100" fmla="*/ 565266 h 1467212"/>
                <a:gd name="connsiteX101" fmla="*/ 1998863 w 4056309"/>
                <a:gd name="connsiteY101" fmla="*/ 573578 h 1467212"/>
                <a:gd name="connsiteX102" fmla="*/ 2027958 w 4056309"/>
                <a:gd name="connsiteY102" fmla="*/ 606829 h 1467212"/>
                <a:gd name="connsiteX103" fmla="*/ 2052896 w 4056309"/>
                <a:gd name="connsiteY103" fmla="*/ 619298 h 1467212"/>
                <a:gd name="connsiteX104" fmla="*/ 2065365 w 4056309"/>
                <a:gd name="connsiteY104" fmla="*/ 631768 h 1467212"/>
                <a:gd name="connsiteX105" fmla="*/ 2115242 w 4056309"/>
                <a:gd name="connsiteY105" fmla="*/ 640080 h 1467212"/>
                <a:gd name="connsiteX106" fmla="*/ 2156805 w 4056309"/>
                <a:gd name="connsiteY106" fmla="*/ 689957 h 1467212"/>
                <a:gd name="connsiteX107" fmla="*/ 2169274 w 4056309"/>
                <a:gd name="connsiteY107" fmla="*/ 698269 h 1467212"/>
                <a:gd name="connsiteX108" fmla="*/ 2185900 w 4056309"/>
                <a:gd name="connsiteY108" fmla="*/ 702426 h 1467212"/>
                <a:gd name="connsiteX109" fmla="*/ 2198369 w 4056309"/>
                <a:gd name="connsiteY109" fmla="*/ 710738 h 1467212"/>
                <a:gd name="connsiteX110" fmla="*/ 2219151 w 4056309"/>
                <a:gd name="connsiteY110" fmla="*/ 714895 h 1467212"/>
                <a:gd name="connsiteX111" fmla="*/ 2235776 w 4056309"/>
                <a:gd name="connsiteY111" fmla="*/ 719051 h 1467212"/>
                <a:gd name="connsiteX112" fmla="*/ 2252402 w 4056309"/>
                <a:gd name="connsiteY112" fmla="*/ 727364 h 1467212"/>
                <a:gd name="connsiteX113" fmla="*/ 2293965 w 4056309"/>
                <a:gd name="connsiteY113" fmla="*/ 735677 h 1467212"/>
                <a:gd name="connsiteX114" fmla="*/ 2306434 w 4056309"/>
                <a:gd name="connsiteY114" fmla="*/ 743989 h 1467212"/>
                <a:gd name="connsiteX115" fmla="*/ 2356311 w 4056309"/>
                <a:gd name="connsiteY115" fmla="*/ 764771 h 1467212"/>
                <a:gd name="connsiteX116" fmla="*/ 2368780 w 4056309"/>
                <a:gd name="connsiteY116" fmla="*/ 773084 h 1467212"/>
                <a:gd name="connsiteX117" fmla="*/ 2402031 w 4056309"/>
                <a:gd name="connsiteY117" fmla="*/ 802178 h 1467212"/>
                <a:gd name="connsiteX118" fmla="*/ 2414500 w 4056309"/>
                <a:gd name="connsiteY118" fmla="*/ 806335 h 1467212"/>
                <a:gd name="connsiteX119" fmla="*/ 2443594 w 4056309"/>
                <a:gd name="connsiteY119" fmla="*/ 827117 h 1467212"/>
                <a:gd name="connsiteX120" fmla="*/ 2464376 w 4056309"/>
                <a:gd name="connsiteY120" fmla="*/ 839586 h 1467212"/>
                <a:gd name="connsiteX121" fmla="*/ 2476845 w 4056309"/>
                <a:gd name="connsiteY121" fmla="*/ 847898 h 1467212"/>
                <a:gd name="connsiteX122" fmla="*/ 2493471 w 4056309"/>
                <a:gd name="connsiteY122" fmla="*/ 856211 h 1467212"/>
                <a:gd name="connsiteX123" fmla="*/ 2510096 w 4056309"/>
                <a:gd name="connsiteY123" fmla="*/ 868680 h 1467212"/>
                <a:gd name="connsiteX124" fmla="*/ 2530878 w 4056309"/>
                <a:gd name="connsiteY124" fmla="*/ 872837 h 1467212"/>
                <a:gd name="connsiteX125" fmla="*/ 2551660 w 4056309"/>
                <a:gd name="connsiteY125" fmla="*/ 881149 h 1467212"/>
                <a:gd name="connsiteX126" fmla="*/ 2597380 w 4056309"/>
                <a:gd name="connsiteY126" fmla="*/ 897775 h 1467212"/>
                <a:gd name="connsiteX127" fmla="*/ 2605692 w 4056309"/>
                <a:gd name="connsiteY127" fmla="*/ 910244 h 1467212"/>
                <a:gd name="connsiteX128" fmla="*/ 2630631 w 4056309"/>
                <a:gd name="connsiteY128" fmla="*/ 931026 h 1467212"/>
                <a:gd name="connsiteX129" fmla="*/ 2655569 w 4056309"/>
                <a:gd name="connsiteY129" fmla="*/ 939338 h 1467212"/>
                <a:gd name="connsiteX130" fmla="*/ 2713758 w 4056309"/>
                <a:gd name="connsiteY130" fmla="*/ 972589 h 1467212"/>
                <a:gd name="connsiteX131" fmla="*/ 2742852 w 4056309"/>
                <a:gd name="connsiteY131" fmla="*/ 997528 h 1467212"/>
                <a:gd name="connsiteX132" fmla="*/ 2796885 w 4056309"/>
                <a:gd name="connsiteY132" fmla="*/ 1009997 h 1467212"/>
                <a:gd name="connsiteX133" fmla="*/ 2846762 w 4056309"/>
                <a:gd name="connsiteY133" fmla="*/ 1026622 h 1467212"/>
                <a:gd name="connsiteX134" fmla="*/ 2884169 w 4056309"/>
                <a:gd name="connsiteY134" fmla="*/ 1051560 h 1467212"/>
                <a:gd name="connsiteX135" fmla="*/ 2917420 w 4056309"/>
                <a:gd name="connsiteY135" fmla="*/ 1072342 h 1467212"/>
                <a:gd name="connsiteX136" fmla="*/ 2967296 w 4056309"/>
                <a:gd name="connsiteY136" fmla="*/ 1088968 h 1467212"/>
                <a:gd name="connsiteX137" fmla="*/ 2975609 w 4056309"/>
                <a:gd name="connsiteY137" fmla="*/ 1101437 h 1467212"/>
                <a:gd name="connsiteX138" fmla="*/ 3021329 w 4056309"/>
                <a:gd name="connsiteY138" fmla="*/ 1126375 h 1467212"/>
                <a:gd name="connsiteX139" fmla="*/ 3037954 w 4056309"/>
                <a:gd name="connsiteY139" fmla="*/ 1134688 h 1467212"/>
                <a:gd name="connsiteX140" fmla="*/ 3054580 w 4056309"/>
                <a:gd name="connsiteY140" fmla="*/ 1138844 h 1467212"/>
                <a:gd name="connsiteX141" fmla="*/ 3096143 w 4056309"/>
                <a:gd name="connsiteY141" fmla="*/ 1155469 h 1467212"/>
                <a:gd name="connsiteX142" fmla="*/ 3104456 w 4056309"/>
                <a:gd name="connsiteY142" fmla="*/ 1176251 h 1467212"/>
                <a:gd name="connsiteX143" fmla="*/ 3108612 w 4056309"/>
                <a:gd name="connsiteY143" fmla="*/ 1188720 h 1467212"/>
                <a:gd name="connsiteX144" fmla="*/ 3166802 w 4056309"/>
                <a:gd name="connsiteY144" fmla="*/ 1201189 h 1467212"/>
                <a:gd name="connsiteX145" fmla="*/ 3183427 w 4056309"/>
                <a:gd name="connsiteY145" fmla="*/ 1209502 h 1467212"/>
                <a:gd name="connsiteX146" fmla="*/ 3229147 w 4056309"/>
                <a:gd name="connsiteY146" fmla="*/ 1217815 h 1467212"/>
                <a:gd name="connsiteX147" fmla="*/ 3283180 w 4056309"/>
                <a:gd name="connsiteY147" fmla="*/ 1238597 h 1467212"/>
                <a:gd name="connsiteX148" fmla="*/ 3303962 w 4056309"/>
                <a:gd name="connsiteY148" fmla="*/ 1246909 h 1467212"/>
                <a:gd name="connsiteX149" fmla="*/ 3341369 w 4056309"/>
                <a:gd name="connsiteY149" fmla="*/ 1255222 h 1467212"/>
                <a:gd name="connsiteX150" fmla="*/ 3378776 w 4056309"/>
                <a:gd name="connsiteY150" fmla="*/ 1267691 h 1467212"/>
                <a:gd name="connsiteX151" fmla="*/ 3391245 w 4056309"/>
                <a:gd name="connsiteY151" fmla="*/ 1271848 h 1467212"/>
                <a:gd name="connsiteX152" fmla="*/ 3412027 w 4056309"/>
                <a:gd name="connsiteY152" fmla="*/ 1280160 h 1467212"/>
                <a:gd name="connsiteX153" fmla="*/ 3441122 w 4056309"/>
                <a:gd name="connsiteY153" fmla="*/ 1284317 h 1467212"/>
                <a:gd name="connsiteX154" fmla="*/ 3486842 w 4056309"/>
                <a:gd name="connsiteY154" fmla="*/ 1292629 h 1467212"/>
                <a:gd name="connsiteX155" fmla="*/ 3515936 w 4056309"/>
                <a:gd name="connsiteY155" fmla="*/ 1305098 h 1467212"/>
                <a:gd name="connsiteX156" fmla="*/ 3528405 w 4056309"/>
                <a:gd name="connsiteY156" fmla="*/ 1313411 h 1467212"/>
                <a:gd name="connsiteX157" fmla="*/ 3636471 w 4056309"/>
                <a:gd name="connsiteY157" fmla="*/ 1317568 h 1467212"/>
                <a:gd name="connsiteX158" fmla="*/ 3819351 w 4056309"/>
                <a:gd name="connsiteY158" fmla="*/ 1317568 h 1467212"/>
                <a:gd name="connsiteX159" fmla="*/ 3823507 w 4056309"/>
                <a:gd name="connsiteY159" fmla="*/ 1305098 h 1467212"/>
                <a:gd name="connsiteX160" fmla="*/ 3835976 w 4056309"/>
                <a:gd name="connsiteY160" fmla="*/ 1296786 h 1467212"/>
                <a:gd name="connsiteX161" fmla="*/ 3848445 w 4056309"/>
                <a:gd name="connsiteY161" fmla="*/ 1292629 h 1467212"/>
                <a:gd name="connsiteX162" fmla="*/ 3885852 w 4056309"/>
                <a:gd name="connsiteY162" fmla="*/ 1276004 h 1467212"/>
                <a:gd name="connsiteX163" fmla="*/ 3914947 w 4056309"/>
                <a:gd name="connsiteY163" fmla="*/ 1251066 h 1467212"/>
                <a:gd name="connsiteX164" fmla="*/ 3935729 w 4056309"/>
                <a:gd name="connsiteY164" fmla="*/ 1226128 h 1467212"/>
                <a:gd name="connsiteX165" fmla="*/ 3952354 w 4056309"/>
                <a:gd name="connsiteY165" fmla="*/ 1221971 h 1467212"/>
                <a:gd name="connsiteX166" fmla="*/ 3985605 w 4056309"/>
                <a:gd name="connsiteY166" fmla="*/ 1188720 h 1467212"/>
                <a:gd name="connsiteX167" fmla="*/ 4002231 w 4056309"/>
                <a:gd name="connsiteY167" fmla="*/ 1151313 h 1467212"/>
                <a:gd name="connsiteX168" fmla="*/ 4006387 w 4056309"/>
                <a:gd name="connsiteY168" fmla="*/ 1138844 h 1467212"/>
                <a:gd name="connsiteX169" fmla="*/ 4018856 w 4056309"/>
                <a:gd name="connsiteY169" fmla="*/ 1126375 h 1467212"/>
                <a:gd name="connsiteX170" fmla="*/ 4023012 w 4056309"/>
                <a:gd name="connsiteY170" fmla="*/ 1088968 h 1467212"/>
                <a:gd name="connsiteX171" fmla="*/ 4031325 w 4056309"/>
                <a:gd name="connsiteY171" fmla="*/ 1064029 h 1467212"/>
                <a:gd name="connsiteX172" fmla="*/ 4035482 w 4056309"/>
                <a:gd name="connsiteY172" fmla="*/ 1047404 h 1467212"/>
                <a:gd name="connsiteX173" fmla="*/ 4047951 w 4056309"/>
                <a:gd name="connsiteY173" fmla="*/ 1051560 h 1467212"/>
                <a:gd name="connsiteX174" fmla="*/ 4052107 w 4056309"/>
                <a:gd name="connsiteY174" fmla="*/ 1080655 h 1467212"/>
                <a:gd name="connsiteX175" fmla="*/ 4056263 w 4056309"/>
                <a:gd name="connsiteY175" fmla="*/ 1101437 h 1467212"/>
                <a:gd name="connsiteX176" fmla="*/ 4052107 w 4056309"/>
                <a:gd name="connsiteY176" fmla="*/ 1155469 h 1467212"/>
                <a:gd name="connsiteX177" fmla="*/ 4047951 w 4056309"/>
                <a:gd name="connsiteY177" fmla="*/ 1172095 h 1467212"/>
                <a:gd name="connsiteX178" fmla="*/ 4035482 w 4056309"/>
                <a:gd name="connsiteY178" fmla="*/ 1238597 h 1467212"/>
                <a:gd name="connsiteX179" fmla="*/ 4039638 w 4056309"/>
                <a:gd name="connsiteY179" fmla="*/ 1251066 h 1467212"/>
                <a:gd name="connsiteX180" fmla="*/ 4043794 w 4056309"/>
                <a:gd name="connsiteY180" fmla="*/ 1271848 h 1467212"/>
                <a:gd name="connsiteX181" fmla="*/ 4052107 w 4056309"/>
                <a:gd name="connsiteY181" fmla="*/ 1288473 h 1467212"/>
                <a:gd name="connsiteX182" fmla="*/ 4056263 w 4056309"/>
                <a:gd name="connsiteY182" fmla="*/ 1305098 h 1467212"/>
                <a:gd name="connsiteX183" fmla="*/ 4047951 w 4056309"/>
                <a:gd name="connsiteY183" fmla="*/ 1338349 h 1467212"/>
                <a:gd name="connsiteX184" fmla="*/ 4018856 w 4056309"/>
                <a:gd name="connsiteY184" fmla="*/ 1350818 h 1467212"/>
                <a:gd name="connsiteX185" fmla="*/ 3532562 w 4056309"/>
                <a:gd name="connsiteY185" fmla="*/ 1363288 h 1467212"/>
                <a:gd name="connsiteX186" fmla="*/ 3428652 w 4056309"/>
                <a:gd name="connsiteY186" fmla="*/ 1367444 h 1467212"/>
                <a:gd name="connsiteX187" fmla="*/ 3283180 w 4056309"/>
                <a:gd name="connsiteY187" fmla="*/ 1359131 h 1467212"/>
                <a:gd name="connsiteX188" fmla="*/ 3266554 w 4056309"/>
                <a:gd name="connsiteY188" fmla="*/ 1346662 h 1467212"/>
                <a:gd name="connsiteX189" fmla="*/ 3220834 w 4056309"/>
                <a:gd name="connsiteY189" fmla="*/ 1338349 h 1467212"/>
                <a:gd name="connsiteX190" fmla="*/ 3054580 w 4056309"/>
                <a:gd name="connsiteY190" fmla="*/ 1342506 h 1467212"/>
                <a:gd name="connsiteX191" fmla="*/ 2992234 w 4056309"/>
                <a:gd name="connsiteY191" fmla="*/ 1346662 h 1467212"/>
                <a:gd name="connsiteX192" fmla="*/ 2896638 w 4056309"/>
                <a:gd name="connsiteY192" fmla="*/ 1350818 h 1467212"/>
                <a:gd name="connsiteX193" fmla="*/ 2539191 w 4056309"/>
                <a:gd name="connsiteY193" fmla="*/ 1350818 h 1467212"/>
                <a:gd name="connsiteX194" fmla="*/ 2468532 w 4056309"/>
                <a:gd name="connsiteY194" fmla="*/ 1338349 h 1467212"/>
                <a:gd name="connsiteX195" fmla="*/ 2435282 w 4056309"/>
                <a:gd name="connsiteY195" fmla="*/ 1334193 h 1467212"/>
                <a:gd name="connsiteX196" fmla="*/ 1828452 w 4056309"/>
                <a:gd name="connsiteY196" fmla="*/ 1346662 h 1467212"/>
                <a:gd name="connsiteX197" fmla="*/ 1791045 w 4056309"/>
                <a:gd name="connsiteY197" fmla="*/ 1350818 h 1467212"/>
                <a:gd name="connsiteX198" fmla="*/ 1753638 w 4056309"/>
                <a:gd name="connsiteY198" fmla="*/ 1363288 h 1467212"/>
                <a:gd name="connsiteX199" fmla="*/ 1587383 w 4056309"/>
                <a:gd name="connsiteY199" fmla="*/ 1354975 h 1467212"/>
                <a:gd name="connsiteX200" fmla="*/ 1479318 w 4056309"/>
                <a:gd name="connsiteY200" fmla="*/ 1342506 h 1467212"/>
                <a:gd name="connsiteX201" fmla="*/ 1350471 w 4056309"/>
                <a:gd name="connsiteY201" fmla="*/ 1325880 h 1467212"/>
                <a:gd name="connsiteX202" fmla="*/ 884958 w 4056309"/>
                <a:gd name="connsiteY202" fmla="*/ 1321724 h 1467212"/>
                <a:gd name="connsiteX203" fmla="*/ 810143 w 4056309"/>
                <a:gd name="connsiteY203" fmla="*/ 1313411 h 1467212"/>
                <a:gd name="connsiteX204" fmla="*/ 710391 w 4056309"/>
                <a:gd name="connsiteY204" fmla="*/ 1467197 h 1467212"/>
                <a:gd name="connsiteX205" fmla="*/ 510885 w 4056309"/>
                <a:gd name="connsiteY205" fmla="*/ 1300942 h 1467212"/>
                <a:gd name="connsiteX206" fmla="*/ 477634 w 4056309"/>
                <a:gd name="connsiteY206" fmla="*/ 1388226 h 1467212"/>
                <a:gd name="connsiteX207" fmla="*/ 448540 w 4056309"/>
                <a:gd name="connsiteY207" fmla="*/ 1280160 h 1467212"/>
                <a:gd name="connsiteX208" fmla="*/ 394507 w 4056309"/>
                <a:gd name="connsiteY208" fmla="*/ 1238597 h 1467212"/>
                <a:gd name="connsiteX209" fmla="*/ 348787 w 4056309"/>
                <a:gd name="connsiteY209" fmla="*/ 1226128 h 1467212"/>
                <a:gd name="connsiteX210" fmla="*/ 323849 w 4056309"/>
                <a:gd name="connsiteY210" fmla="*/ 1217815 h 1467212"/>
                <a:gd name="connsiteX211" fmla="*/ 303067 w 4056309"/>
                <a:gd name="connsiteY211" fmla="*/ 1205346 h 1467212"/>
                <a:gd name="connsiteX212" fmla="*/ 278129 w 4056309"/>
                <a:gd name="connsiteY212" fmla="*/ 1201189 h 1467212"/>
                <a:gd name="connsiteX213" fmla="*/ 253191 w 4056309"/>
                <a:gd name="connsiteY213" fmla="*/ 1192877 h 1467212"/>
                <a:gd name="connsiteX214" fmla="*/ 236565 w 4056309"/>
                <a:gd name="connsiteY214" fmla="*/ 1188720 h 1467212"/>
                <a:gd name="connsiteX215" fmla="*/ 215783 w 4056309"/>
                <a:gd name="connsiteY215" fmla="*/ 1176251 h 1467212"/>
                <a:gd name="connsiteX216" fmla="*/ 161751 w 4056309"/>
                <a:gd name="connsiteY216" fmla="*/ 1163782 h 1467212"/>
                <a:gd name="connsiteX217" fmla="*/ 136812 w 4056309"/>
                <a:gd name="connsiteY217" fmla="*/ 1151313 h 1467212"/>
                <a:gd name="connsiteX218" fmla="*/ 116031 w 4056309"/>
                <a:gd name="connsiteY218" fmla="*/ 1143000 h 1467212"/>
                <a:gd name="connsiteX219" fmla="*/ 82780 w 4056309"/>
                <a:gd name="connsiteY219" fmla="*/ 1126375 h 1467212"/>
                <a:gd name="connsiteX220" fmla="*/ 3809 w 4056309"/>
                <a:gd name="connsiteY220" fmla="*/ 1097280 h 1467212"/>
                <a:gd name="connsiteX221" fmla="*/ 7965 w 4056309"/>
                <a:gd name="connsiteY221" fmla="*/ 1093124 h 1467212"/>
                <a:gd name="connsiteX0" fmla="*/ 7965 w 4056309"/>
                <a:gd name="connsiteY0" fmla="*/ 1093124 h 1510368"/>
                <a:gd name="connsiteX1" fmla="*/ 57842 w 4056309"/>
                <a:gd name="connsiteY1" fmla="*/ 1101437 h 1510368"/>
                <a:gd name="connsiteX2" fmla="*/ 70311 w 4056309"/>
                <a:gd name="connsiteY2" fmla="*/ 1105593 h 1510368"/>
                <a:gd name="connsiteX3" fmla="*/ 91092 w 4056309"/>
                <a:gd name="connsiteY3" fmla="*/ 1113906 h 1510368"/>
                <a:gd name="connsiteX4" fmla="*/ 124343 w 4056309"/>
                <a:gd name="connsiteY4" fmla="*/ 1122218 h 1510368"/>
                <a:gd name="connsiteX5" fmla="*/ 136812 w 4056309"/>
                <a:gd name="connsiteY5" fmla="*/ 1126375 h 1510368"/>
                <a:gd name="connsiteX6" fmla="*/ 145125 w 4056309"/>
                <a:gd name="connsiteY6" fmla="*/ 1138844 h 1510368"/>
                <a:gd name="connsiteX7" fmla="*/ 157594 w 4056309"/>
                <a:gd name="connsiteY7" fmla="*/ 1143000 h 1510368"/>
                <a:gd name="connsiteX8" fmla="*/ 219940 w 4056309"/>
                <a:gd name="connsiteY8" fmla="*/ 1147157 h 1510368"/>
                <a:gd name="connsiteX9" fmla="*/ 236565 w 4056309"/>
                <a:gd name="connsiteY9" fmla="*/ 1159626 h 1510368"/>
                <a:gd name="connsiteX10" fmla="*/ 257347 w 4056309"/>
                <a:gd name="connsiteY10" fmla="*/ 1163782 h 1510368"/>
                <a:gd name="connsiteX11" fmla="*/ 307223 w 4056309"/>
                <a:gd name="connsiteY11" fmla="*/ 1172095 h 1510368"/>
                <a:gd name="connsiteX12" fmla="*/ 344631 w 4056309"/>
                <a:gd name="connsiteY12" fmla="*/ 1180408 h 1510368"/>
                <a:gd name="connsiteX13" fmla="*/ 357100 w 4056309"/>
                <a:gd name="connsiteY13" fmla="*/ 1188720 h 1510368"/>
                <a:gd name="connsiteX14" fmla="*/ 415289 w 4056309"/>
                <a:gd name="connsiteY14" fmla="*/ 1197033 h 1510368"/>
                <a:gd name="connsiteX15" fmla="*/ 436071 w 4056309"/>
                <a:gd name="connsiteY15" fmla="*/ 1201189 h 1510368"/>
                <a:gd name="connsiteX16" fmla="*/ 515042 w 4056309"/>
                <a:gd name="connsiteY16" fmla="*/ 1205346 h 1510368"/>
                <a:gd name="connsiteX17" fmla="*/ 539980 w 4056309"/>
                <a:gd name="connsiteY17" fmla="*/ 1209502 h 1510368"/>
                <a:gd name="connsiteX18" fmla="*/ 602325 w 4056309"/>
                <a:gd name="connsiteY18" fmla="*/ 1201189 h 1510368"/>
                <a:gd name="connsiteX19" fmla="*/ 610638 w 4056309"/>
                <a:gd name="connsiteY19" fmla="*/ 1188720 h 1510368"/>
                <a:gd name="connsiteX20" fmla="*/ 627263 w 4056309"/>
                <a:gd name="connsiteY20" fmla="*/ 1184564 h 1510368"/>
                <a:gd name="connsiteX21" fmla="*/ 668827 w 4056309"/>
                <a:gd name="connsiteY21" fmla="*/ 1180408 h 1510368"/>
                <a:gd name="connsiteX22" fmla="*/ 685452 w 4056309"/>
                <a:gd name="connsiteY22" fmla="*/ 1163782 h 1510368"/>
                <a:gd name="connsiteX23" fmla="*/ 697922 w 4056309"/>
                <a:gd name="connsiteY23" fmla="*/ 1159626 h 1510368"/>
                <a:gd name="connsiteX24" fmla="*/ 710391 w 4056309"/>
                <a:gd name="connsiteY24" fmla="*/ 1151313 h 1510368"/>
                <a:gd name="connsiteX25" fmla="*/ 722860 w 4056309"/>
                <a:gd name="connsiteY25" fmla="*/ 1126375 h 1510368"/>
                <a:gd name="connsiteX26" fmla="*/ 731172 w 4056309"/>
                <a:gd name="connsiteY26" fmla="*/ 1113906 h 1510368"/>
                <a:gd name="connsiteX27" fmla="*/ 739485 w 4056309"/>
                <a:gd name="connsiteY27" fmla="*/ 1097280 h 1510368"/>
                <a:gd name="connsiteX28" fmla="*/ 760267 w 4056309"/>
                <a:gd name="connsiteY28" fmla="*/ 1068186 h 1510368"/>
                <a:gd name="connsiteX29" fmla="*/ 768580 w 4056309"/>
                <a:gd name="connsiteY29" fmla="*/ 1055717 h 1510368"/>
                <a:gd name="connsiteX30" fmla="*/ 772736 w 4056309"/>
                <a:gd name="connsiteY30" fmla="*/ 1039091 h 1510368"/>
                <a:gd name="connsiteX31" fmla="*/ 785205 w 4056309"/>
                <a:gd name="connsiteY31" fmla="*/ 1005840 h 1510368"/>
                <a:gd name="connsiteX32" fmla="*/ 797674 w 4056309"/>
                <a:gd name="connsiteY32" fmla="*/ 947651 h 1510368"/>
                <a:gd name="connsiteX33" fmla="*/ 801831 w 4056309"/>
                <a:gd name="connsiteY33" fmla="*/ 931026 h 1510368"/>
                <a:gd name="connsiteX34" fmla="*/ 805987 w 4056309"/>
                <a:gd name="connsiteY34" fmla="*/ 901931 h 1510368"/>
                <a:gd name="connsiteX35" fmla="*/ 814300 w 4056309"/>
                <a:gd name="connsiteY35" fmla="*/ 872837 h 1510368"/>
                <a:gd name="connsiteX36" fmla="*/ 818456 w 4056309"/>
                <a:gd name="connsiteY36" fmla="*/ 856211 h 1510368"/>
                <a:gd name="connsiteX37" fmla="*/ 830925 w 4056309"/>
                <a:gd name="connsiteY37" fmla="*/ 814648 h 1510368"/>
                <a:gd name="connsiteX38" fmla="*/ 835082 w 4056309"/>
                <a:gd name="connsiteY38" fmla="*/ 789709 h 1510368"/>
                <a:gd name="connsiteX39" fmla="*/ 851707 w 4056309"/>
                <a:gd name="connsiteY39" fmla="*/ 748146 h 1510368"/>
                <a:gd name="connsiteX40" fmla="*/ 855863 w 4056309"/>
                <a:gd name="connsiteY40" fmla="*/ 731520 h 1510368"/>
                <a:gd name="connsiteX41" fmla="*/ 851707 w 4056309"/>
                <a:gd name="connsiteY41" fmla="*/ 656706 h 1510368"/>
                <a:gd name="connsiteX42" fmla="*/ 847551 w 4056309"/>
                <a:gd name="connsiteY42" fmla="*/ 627611 h 1510368"/>
                <a:gd name="connsiteX43" fmla="*/ 855863 w 4056309"/>
                <a:gd name="connsiteY43" fmla="*/ 511233 h 1510368"/>
                <a:gd name="connsiteX44" fmla="*/ 860020 w 4056309"/>
                <a:gd name="connsiteY44" fmla="*/ 482138 h 1510368"/>
                <a:gd name="connsiteX45" fmla="*/ 868332 w 4056309"/>
                <a:gd name="connsiteY45" fmla="*/ 353291 h 1510368"/>
                <a:gd name="connsiteX46" fmla="*/ 876645 w 4056309"/>
                <a:gd name="connsiteY46" fmla="*/ 286789 h 1510368"/>
                <a:gd name="connsiteX47" fmla="*/ 884958 w 4056309"/>
                <a:gd name="connsiteY47" fmla="*/ 216131 h 1510368"/>
                <a:gd name="connsiteX48" fmla="*/ 889114 w 4056309"/>
                <a:gd name="connsiteY48" fmla="*/ 203662 h 1510368"/>
                <a:gd name="connsiteX49" fmla="*/ 901583 w 4056309"/>
                <a:gd name="connsiteY49" fmla="*/ 124691 h 1510368"/>
                <a:gd name="connsiteX50" fmla="*/ 918209 w 4056309"/>
                <a:gd name="connsiteY50" fmla="*/ 87284 h 1510368"/>
                <a:gd name="connsiteX51" fmla="*/ 922365 w 4056309"/>
                <a:gd name="connsiteY51" fmla="*/ 58189 h 1510368"/>
                <a:gd name="connsiteX52" fmla="*/ 926522 w 4056309"/>
                <a:gd name="connsiteY52" fmla="*/ 45720 h 1510368"/>
                <a:gd name="connsiteX53" fmla="*/ 934834 w 4056309"/>
                <a:gd name="connsiteY53" fmla="*/ 12469 h 1510368"/>
                <a:gd name="connsiteX54" fmla="*/ 988867 w 4056309"/>
                <a:gd name="connsiteY54" fmla="*/ 4157 h 1510368"/>
                <a:gd name="connsiteX55" fmla="*/ 1001336 w 4056309"/>
                <a:gd name="connsiteY55" fmla="*/ 0 h 1510368"/>
                <a:gd name="connsiteX56" fmla="*/ 1047056 w 4056309"/>
                <a:gd name="connsiteY56" fmla="*/ 12469 h 1510368"/>
                <a:gd name="connsiteX57" fmla="*/ 1076151 w 4056309"/>
                <a:gd name="connsiteY57" fmla="*/ 33251 h 1510368"/>
                <a:gd name="connsiteX58" fmla="*/ 1092776 w 4056309"/>
                <a:gd name="connsiteY58" fmla="*/ 37408 h 1510368"/>
                <a:gd name="connsiteX59" fmla="*/ 1105245 w 4056309"/>
                <a:gd name="connsiteY59" fmla="*/ 49877 h 1510368"/>
                <a:gd name="connsiteX60" fmla="*/ 1113558 w 4056309"/>
                <a:gd name="connsiteY60" fmla="*/ 74815 h 1510368"/>
                <a:gd name="connsiteX61" fmla="*/ 1130183 w 4056309"/>
                <a:gd name="connsiteY61" fmla="*/ 87284 h 1510368"/>
                <a:gd name="connsiteX62" fmla="*/ 1142652 w 4056309"/>
                <a:gd name="connsiteY62" fmla="*/ 91440 h 1510368"/>
                <a:gd name="connsiteX63" fmla="*/ 1175903 w 4056309"/>
                <a:gd name="connsiteY63" fmla="*/ 103909 h 1510368"/>
                <a:gd name="connsiteX64" fmla="*/ 1200842 w 4056309"/>
                <a:gd name="connsiteY64" fmla="*/ 137160 h 1510368"/>
                <a:gd name="connsiteX65" fmla="*/ 1229936 w 4056309"/>
                <a:gd name="connsiteY65" fmla="*/ 145473 h 1510368"/>
                <a:gd name="connsiteX66" fmla="*/ 1254874 w 4056309"/>
                <a:gd name="connsiteY66" fmla="*/ 157942 h 1510368"/>
                <a:gd name="connsiteX67" fmla="*/ 1267343 w 4056309"/>
                <a:gd name="connsiteY67" fmla="*/ 166255 h 1510368"/>
                <a:gd name="connsiteX68" fmla="*/ 1304751 w 4056309"/>
                <a:gd name="connsiteY68" fmla="*/ 178724 h 1510368"/>
                <a:gd name="connsiteX69" fmla="*/ 1329689 w 4056309"/>
                <a:gd name="connsiteY69" fmla="*/ 203662 h 1510368"/>
                <a:gd name="connsiteX70" fmla="*/ 1342158 w 4056309"/>
                <a:gd name="connsiteY70" fmla="*/ 207818 h 1510368"/>
                <a:gd name="connsiteX71" fmla="*/ 1371252 w 4056309"/>
                <a:gd name="connsiteY71" fmla="*/ 228600 h 1510368"/>
                <a:gd name="connsiteX72" fmla="*/ 1383722 w 4056309"/>
                <a:gd name="connsiteY72" fmla="*/ 241069 h 1510368"/>
                <a:gd name="connsiteX73" fmla="*/ 1408660 w 4056309"/>
                <a:gd name="connsiteY73" fmla="*/ 249382 h 1510368"/>
                <a:gd name="connsiteX74" fmla="*/ 1425285 w 4056309"/>
                <a:gd name="connsiteY74" fmla="*/ 270164 h 1510368"/>
                <a:gd name="connsiteX75" fmla="*/ 1437754 w 4056309"/>
                <a:gd name="connsiteY75" fmla="*/ 282633 h 1510368"/>
                <a:gd name="connsiteX76" fmla="*/ 1475162 w 4056309"/>
                <a:gd name="connsiteY76" fmla="*/ 286789 h 1510368"/>
                <a:gd name="connsiteX77" fmla="*/ 1504256 w 4056309"/>
                <a:gd name="connsiteY77" fmla="*/ 299258 h 1510368"/>
                <a:gd name="connsiteX78" fmla="*/ 1554132 w 4056309"/>
                <a:gd name="connsiteY78" fmla="*/ 315884 h 1510368"/>
                <a:gd name="connsiteX79" fmla="*/ 1566602 w 4056309"/>
                <a:gd name="connsiteY79" fmla="*/ 328353 h 1510368"/>
                <a:gd name="connsiteX80" fmla="*/ 1570758 w 4056309"/>
                <a:gd name="connsiteY80" fmla="*/ 340822 h 1510368"/>
                <a:gd name="connsiteX81" fmla="*/ 1591540 w 4056309"/>
                <a:gd name="connsiteY81" fmla="*/ 357448 h 1510368"/>
                <a:gd name="connsiteX82" fmla="*/ 1599852 w 4056309"/>
                <a:gd name="connsiteY82" fmla="*/ 369917 h 1510368"/>
                <a:gd name="connsiteX83" fmla="*/ 1649729 w 4056309"/>
                <a:gd name="connsiteY83" fmla="*/ 382386 h 1510368"/>
                <a:gd name="connsiteX84" fmla="*/ 1666354 w 4056309"/>
                <a:gd name="connsiteY84" fmla="*/ 390698 h 1510368"/>
                <a:gd name="connsiteX85" fmla="*/ 1695449 w 4056309"/>
                <a:gd name="connsiteY85" fmla="*/ 407324 h 1510368"/>
                <a:gd name="connsiteX86" fmla="*/ 1716231 w 4056309"/>
                <a:gd name="connsiteY86" fmla="*/ 415637 h 1510368"/>
                <a:gd name="connsiteX87" fmla="*/ 1728700 w 4056309"/>
                <a:gd name="connsiteY87" fmla="*/ 419793 h 1510368"/>
                <a:gd name="connsiteX88" fmla="*/ 1766107 w 4056309"/>
                <a:gd name="connsiteY88" fmla="*/ 440575 h 1510368"/>
                <a:gd name="connsiteX89" fmla="*/ 1791045 w 4056309"/>
                <a:gd name="connsiteY89" fmla="*/ 444731 h 1510368"/>
                <a:gd name="connsiteX90" fmla="*/ 1799358 w 4056309"/>
                <a:gd name="connsiteY90" fmla="*/ 457200 h 1510368"/>
                <a:gd name="connsiteX91" fmla="*/ 1811827 w 4056309"/>
                <a:gd name="connsiteY91" fmla="*/ 465513 h 1510368"/>
                <a:gd name="connsiteX92" fmla="*/ 1820140 w 4056309"/>
                <a:gd name="connsiteY92" fmla="*/ 486295 h 1510368"/>
                <a:gd name="connsiteX93" fmla="*/ 1832609 w 4056309"/>
                <a:gd name="connsiteY93" fmla="*/ 490451 h 1510368"/>
                <a:gd name="connsiteX94" fmla="*/ 1853391 w 4056309"/>
                <a:gd name="connsiteY94" fmla="*/ 498764 h 1510368"/>
                <a:gd name="connsiteX95" fmla="*/ 1878329 w 4056309"/>
                <a:gd name="connsiteY95" fmla="*/ 507077 h 1510368"/>
                <a:gd name="connsiteX96" fmla="*/ 1894954 w 4056309"/>
                <a:gd name="connsiteY96" fmla="*/ 515389 h 1510368"/>
                <a:gd name="connsiteX97" fmla="*/ 1919892 w 4056309"/>
                <a:gd name="connsiteY97" fmla="*/ 536171 h 1510368"/>
                <a:gd name="connsiteX98" fmla="*/ 1936518 w 4056309"/>
                <a:gd name="connsiteY98" fmla="*/ 544484 h 1510368"/>
                <a:gd name="connsiteX99" fmla="*/ 1965612 w 4056309"/>
                <a:gd name="connsiteY99" fmla="*/ 548640 h 1510368"/>
                <a:gd name="connsiteX100" fmla="*/ 1986394 w 4056309"/>
                <a:gd name="connsiteY100" fmla="*/ 565266 h 1510368"/>
                <a:gd name="connsiteX101" fmla="*/ 1998863 w 4056309"/>
                <a:gd name="connsiteY101" fmla="*/ 573578 h 1510368"/>
                <a:gd name="connsiteX102" fmla="*/ 2027958 w 4056309"/>
                <a:gd name="connsiteY102" fmla="*/ 606829 h 1510368"/>
                <a:gd name="connsiteX103" fmla="*/ 2052896 w 4056309"/>
                <a:gd name="connsiteY103" fmla="*/ 619298 h 1510368"/>
                <a:gd name="connsiteX104" fmla="*/ 2065365 w 4056309"/>
                <a:gd name="connsiteY104" fmla="*/ 631768 h 1510368"/>
                <a:gd name="connsiteX105" fmla="*/ 2115242 w 4056309"/>
                <a:gd name="connsiteY105" fmla="*/ 640080 h 1510368"/>
                <a:gd name="connsiteX106" fmla="*/ 2156805 w 4056309"/>
                <a:gd name="connsiteY106" fmla="*/ 689957 h 1510368"/>
                <a:gd name="connsiteX107" fmla="*/ 2169274 w 4056309"/>
                <a:gd name="connsiteY107" fmla="*/ 698269 h 1510368"/>
                <a:gd name="connsiteX108" fmla="*/ 2185900 w 4056309"/>
                <a:gd name="connsiteY108" fmla="*/ 702426 h 1510368"/>
                <a:gd name="connsiteX109" fmla="*/ 2198369 w 4056309"/>
                <a:gd name="connsiteY109" fmla="*/ 710738 h 1510368"/>
                <a:gd name="connsiteX110" fmla="*/ 2219151 w 4056309"/>
                <a:gd name="connsiteY110" fmla="*/ 714895 h 1510368"/>
                <a:gd name="connsiteX111" fmla="*/ 2235776 w 4056309"/>
                <a:gd name="connsiteY111" fmla="*/ 719051 h 1510368"/>
                <a:gd name="connsiteX112" fmla="*/ 2252402 w 4056309"/>
                <a:gd name="connsiteY112" fmla="*/ 727364 h 1510368"/>
                <a:gd name="connsiteX113" fmla="*/ 2293965 w 4056309"/>
                <a:gd name="connsiteY113" fmla="*/ 735677 h 1510368"/>
                <a:gd name="connsiteX114" fmla="*/ 2306434 w 4056309"/>
                <a:gd name="connsiteY114" fmla="*/ 743989 h 1510368"/>
                <a:gd name="connsiteX115" fmla="*/ 2356311 w 4056309"/>
                <a:gd name="connsiteY115" fmla="*/ 764771 h 1510368"/>
                <a:gd name="connsiteX116" fmla="*/ 2368780 w 4056309"/>
                <a:gd name="connsiteY116" fmla="*/ 773084 h 1510368"/>
                <a:gd name="connsiteX117" fmla="*/ 2402031 w 4056309"/>
                <a:gd name="connsiteY117" fmla="*/ 802178 h 1510368"/>
                <a:gd name="connsiteX118" fmla="*/ 2414500 w 4056309"/>
                <a:gd name="connsiteY118" fmla="*/ 806335 h 1510368"/>
                <a:gd name="connsiteX119" fmla="*/ 2443594 w 4056309"/>
                <a:gd name="connsiteY119" fmla="*/ 827117 h 1510368"/>
                <a:gd name="connsiteX120" fmla="*/ 2464376 w 4056309"/>
                <a:gd name="connsiteY120" fmla="*/ 839586 h 1510368"/>
                <a:gd name="connsiteX121" fmla="*/ 2476845 w 4056309"/>
                <a:gd name="connsiteY121" fmla="*/ 847898 h 1510368"/>
                <a:gd name="connsiteX122" fmla="*/ 2493471 w 4056309"/>
                <a:gd name="connsiteY122" fmla="*/ 856211 h 1510368"/>
                <a:gd name="connsiteX123" fmla="*/ 2510096 w 4056309"/>
                <a:gd name="connsiteY123" fmla="*/ 868680 h 1510368"/>
                <a:gd name="connsiteX124" fmla="*/ 2530878 w 4056309"/>
                <a:gd name="connsiteY124" fmla="*/ 872837 h 1510368"/>
                <a:gd name="connsiteX125" fmla="*/ 2551660 w 4056309"/>
                <a:gd name="connsiteY125" fmla="*/ 881149 h 1510368"/>
                <a:gd name="connsiteX126" fmla="*/ 2597380 w 4056309"/>
                <a:gd name="connsiteY126" fmla="*/ 897775 h 1510368"/>
                <a:gd name="connsiteX127" fmla="*/ 2605692 w 4056309"/>
                <a:gd name="connsiteY127" fmla="*/ 910244 h 1510368"/>
                <a:gd name="connsiteX128" fmla="*/ 2630631 w 4056309"/>
                <a:gd name="connsiteY128" fmla="*/ 931026 h 1510368"/>
                <a:gd name="connsiteX129" fmla="*/ 2655569 w 4056309"/>
                <a:gd name="connsiteY129" fmla="*/ 939338 h 1510368"/>
                <a:gd name="connsiteX130" fmla="*/ 2713758 w 4056309"/>
                <a:gd name="connsiteY130" fmla="*/ 972589 h 1510368"/>
                <a:gd name="connsiteX131" fmla="*/ 2742852 w 4056309"/>
                <a:gd name="connsiteY131" fmla="*/ 997528 h 1510368"/>
                <a:gd name="connsiteX132" fmla="*/ 2796885 w 4056309"/>
                <a:gd name="connsiteY132" fmla="*/ 1009997 h 1510368"/>
                <a:gd name="connsiteX133" fmla="*/ 2846762 w 4056309"/>
                <a:gd name="connsiteY133" fmla="*/ 1026622 h 1510368"/>
                <a:gd name="connsiteX134" fmla="*/ 2884169 w 4056309"/>
                <a:gd name="connsiteY134" fmla="*/ 1051560 h 1510368"/>
                <a:gd name="connsiteX135" fmla="*/ 2917420 w 4056309"/>
                <a:gd name="connsiteY135" fmla="*/ 1072342 h 1510368"/>
                <a:gd name="connsiteX136" fmla="*/ 2967296 w 4056309"/>
                <a:gd name="connsiteY136" fmla="*/ 1088968 h 1510368"/>
                <a:gd name="connsiteX137" fmla="*/ 2975609 w 4056309"/>
                <a:gd name="connsiteY137" fmla="*/ 1101437 h 1510368"/>
                <a:gd name="connsiteX138" fmla="*/ 3021329 w 4056309"/>
                <a:gd name="connsiteY138" fmla="*/ 1126375 h 1510368"/>
                <a:gd name="connsiteX139" fmla="*/ 3037954 w 4056309"/>
                <a:gd name="connsiteY139" fmla="*/ 1134688 h 1510368"/>
                <a:gd name="connsiteX140" fmla="*/ 3054580 w 4056309"/>
                <a:gd name="connsiteY140" fmla="*/ 1138844 h 1510368"/>
                <a:gd name="connsiteX141" fmla="*/ 3096143 w 4056309"/>
                <a:gd name="connsiteY141" fmla="*/ 1155469 h 1510368"/>
                <a:gd name="connsiteX142" fmla="*/ 3104456 w 4056309"/>
                <a:gd name="connsiteY142" fmla="*/ 1176251 h 1510368"/>
                <a:gd name="connsiteX143" fmla="*/ 3108612 w 4056309"/>
                <a:gd name="connsiteY143" fmla="*/ 1188720 h 1510368"/>
                <a:gd name="connsiteX144" fmla="*/ 3166802 w 4056309"/>
                <a:gd name="connsiteY144" fmla="*/ 1201189 h 1510368"/>
                <a:gd name="connsiteX145" fmla="*/ 3183427 w 4056309"/>
                <a:gd name="connsiteY145" fmla="*/ 1209502 h 1510368"/>
                <a:gd name="connsiteX146" fmla="*/ 3229147 w 4056309"/>
                <a:gd name="connsiteY146" fmla="*/ 1217815 h 1510368"/>
                <a:gd name="connsiteX147" fmla="*/ 3283180 w 4056309"/>
                <a:gd name="connsiteY147" fmla="*/ 1238597 h 1510368"/>
                <a:gd name="connsiteX148" fmla="*/ 3303962 w 4056309"/>
                <a:gd name="connsiteY148" fmla="*/ 1246909 h 1510368"/>
                <a:gd name="connsiteX149" fmla="*/ 3341369 w 4056309"/>
                <a:gd name="connsiteY149" fmla="*/ 1255222 h 1510368"/>
                <a:gd name="connsiteX150" fmla="*/ 3378776 w 4056309"/>
                <a:gd name="connsiteY150" fmla="*/ 1267691 h 1510368"/>
                <a:gd name="connsiteX151" fmla="*/ 3391245 w 4056309"/>
                <a:gd name="connsiteY151" fmla="*/ 1271848 h 1510368"/>
                <a:gd name="connsiteX152" fmla="*/ 3412027 w 4056309"/>
                <a:gd name="connsiteY152" fmla="*/ 1280160 h 1510368"/>
                <a:gd name="connsiteX153" fmla="*/ 3441122 w 4056309"/>
                <a:gd name="connsiteY153" fmla="*/ 1284317 h 1510368"/>
                <a:gd name="connsiteX154" fmla="*/ 3486842 w 4056309"/>
                <a:gd name="connsiteY154" fmla="*/ 1292629 h 1510368"/>
                <a:gd name="connsiteX155" fmla="*/ 3515936 w 4056309"/>
                <a:gd name="connsiteY155" fmla="*/ 1305098 h 1510368"/>
                <a:gd name="connsiteX156" fmla="*/ 3528405 w 4056309"/>
                <a:gd name="connsiteY156" fmla="*/ 1313411 h 1510368"/>
                <a:gd name="connsiteX157" fmla="*/ 3636471 w 4056309"/>
                <a:gd name="connsiteY157" fmla="*/ 1317568 h 1510368"/>
                <a:gd name="connsiteX158" fmla="*/ 3819351 w 4056309"/>
                <a:gd name="connsiteY158" fmla="*/ 1317568 h 1510368"/>
                <a:gd name="connsiteX159" fmla="*/ 3823507 w 4056309"/>
                <a:gd name="connsiteY159" fmla="*/ 1305098 h 1510368"/>
                <a:gd name="connsiteX160" fmla="*/ 3835976 w 4056309"/>
                <a:gd name="connsiteY160" fmla="*/ 1296786 h 1510368"/>
                <a:gd name="connsiteX161" fmla="*/ 3848445 w 4056309"/>
                <a:gd name="connsiteY161" fmla="*/ 1292629 h 1510368"/>
                <a:gd name="connsiteX162" fmla="*/ 3885852 w 4056309"/>
                <a:gd name="connsiteY162" fmla="*/ 1276004 h 1510368"/>
                <a:gd name="connsiteX163" fmla="*/ 3914947 w 4056309"/>
                <a:gd name="connsiteY163" fmla="*/ 1251066 h 1510368"/>
                <a:gd name="connsiteX164" fmla="*/ 3935729 w 4056309"/>
                <a:gd name="connsiteY164" fmla="*/ 1226128 h 1510368"/>
                <a:gd name="connsiteX165" fmla="*/ 3952354 w 4056309"/>
                <a:gd name="connsiteY165" fmla="*/ 1221971 h 1510368"/>
                <a:gd name="connsiteX166" fmla="*/ 3985605 w 4056309"/>
                <a:gd name="connsiteY166" fmla="*/ 1188720 h 1510368"/>
                <a:gd name="connsiteX167" fmla="*/ 4002231 w 4056309"/>
                <a:gd name="connsiteY167" fmla="*/ 1151313 h 1510368"/>
                <a:gd name="connsiteX168" fmla="*/ 4006387 w 4056309"/>
                <a:gd name="connsiteY168" fmla="*/ 1138844 h 1510368"/>
                <a:gd name="connsiteX169" fmla="*/ 4018856 w 4056309"/>
                <a:gd name="connsiteY169" fmla="*/ 1126375 h 1510368"/>
                <a:gd name="connsiteX170" fmla="*/ 4023012 w 4056309"/>
                <a:gd name="connsiteY170" fmla="*/ 1088968 h 1510368"/>
                <a:gd name="connsiteX171" fmla="*/ 4031325 w 4056309"/>
                <a:gd name="connsiteY171" fmla="*/ 1064029 h 1510368"/>
                <a:gd name="connsiteX172" fmla="*/ 4035482 w 4056309"/>
                <a:gd name="connsiteY172" fmla="*/ 1047404 h 1510368"/>
                <a:gd name="connsiteX173" fmla="*/ 4047951 w 4056309"/>
                <a:gd name="connsiteY173" fmla="*/ 1051560 h 1510368"/>
                <a:gd name="connsiteX174" fmla="*/ 4052107 w 4056309"/>
                <a:gd name="connsiteY174" fmla="*/ 1080655 h 1510368"/>
                <a:gd name="connsiteX175" fmla="*/ 4056263 w 4056309"/>
                <a:gd name="connsiteY175" fmla="*/ 1101437 h 1510368"/>
                <a:gd name="connsiteX176" fmla="*/ 4052107 w 4056309"/>
                <a:gd name="connsiteY176" fmla="*/ 1155469 h 1510368"/>
                <a:gd name="connsiteX177" fmla="*/ 4047951 w 4056309"/>
                <a:gd name="connsiteY177" fmla="*/ 1172095 h 1510368"/>
                <a:gd name="connsiteX178" fmla="*/ 4035482 w 4056309"/>
                <a:gd name="connsiteY178" fmla="*/ 1238597 h 1510368"/>
                <a:gd name="connsiteX179" fmla="*/ 4039638 w 4056309"/>
                <a:gd name="connsiteY179" fmla="*/ 1251066 h 1510368"/>
                <a:gd name="connsiteX180" fmla="*/ 4043794 w 4056309"/>
                <a:gd name="connsiteY180" fmla="*/ 1271848 h 1510368"/>
                <a:gd name="connsiteX181" fmla="*/ 4052107 w 4056309"/>
                <a:gd name="connsiteY181" fmla="*/ 1288473 h 1510368"/>
                <a:gd name="connsiteX182" fmla="*/ 4056263 w 4056309"/>
                <a:gd name="connsiteY182" fmla="*/ 1305098 h 1510368"/>
                <a:gd name="connsiteX183" fmla="*/ 4047951 w 4056309"/>
                <a:gd name="connsiteY183" fmla="*/ 1338349 h 1510368"/>
                <a:gd name="connsiteX184" fmla="*/ 4018856 w 4056309"/>
                <a:gd name="connsiteY184" fmla="*/ 1350818 h 1510368"/>
                <a:gd name="connsiteX185" fmla="*/ 3532562 w 4056309"/>
                <a:gd name="connsiteY185" fmla="*/ 1363288 h 1510368"/>
                <a:gd name="connsiteX186" fmla="*/ 3428652 w 4056309"/>
                <a:gd name="connsiteY186" fmla="*/ 1367444 h 1510368"/>
                <a:gd name="connsiteX187" fmla="*/ 3283180 w 4056309"/>
                <a:gd name="connsiteY187" fmla="*/ 1359131 h 1510368"/>
                <a:gd name="connsiteX188" fmla="*/ 3266554 w 4056309"/>
                <a:gd name="connsiteY188" fmla="*/ 1346662 h 1510368"/>
                <a:gd name="connsiteX189" fmla="*/ 3220834 w 4056309"/>
                <a:gd name="connsiteY189" fmla="*/ 1338349 h 1510368"/>
                <a:gd name="connsiteX190" fmla="*/ 3054580 w 4056309"/>
                <a:gd name="connsiteY190" fmla="*/ 1342506 h 1510368"/>
                <a:gd name="connsiteX191" fmla="*/ 2992234 w 4056309"/>
                <a:gd name="connsiteY191" fmla="*/ 1346662 h 1510368"/>
                <a:gd name="connsiteX192" fmla="*/ 2896638 w 4056309"/>
                <a:gd name="connsiteY192" fmla="*/ 1350818 h 1510368"/>
                <a:gd name="connsiteX193" fmla="*/ 2539191 w 4056309"/>
                <a:gd name="connsiteY193" fmla="*/ 1350818 h 1510368"/>
                <a:gd name="connsiteX194" fmla="*/ 2468532 w 4056309"/>
                <a:gd name="connsiteY194" fmla="*/ 1338349 h 1510368"/>
                <a:gd name="connsiteX195" fmla="*/ 2435282 w 4056309"/>
                <a:gd name="connsiteY195" fmla="*/ 1334193 h 1510368"/>
                <a:gd name="connsiteX196" fmla="*/ 1828452 w 4056309"/>
                <a:gd name="connsiteY196" fmla="*/ 1346662 h 1510368"/>
                <a:gd name="connsiteX197" fmla="*/ 1791045 w 4056309"/>
                <a:gd name="connsiteY197" fmla="*/ 1350818 h 1510368"/>
                <a:gd name="connsiteX198" fmla="*/ 1753638 w 4056309"/>
                <a:gd name="connsiteY198" fmla="*/ 1363288 h 1510368"/>
                <a:gd name="connsiteX199" fmla="*/ 1587383 w 4056309"/>
                <a:gd name="connsiteY199" fmla="*/ 1354975 h 1510368"/>
                <a:gd name="connsiteX200" fmla="*/ 1479318 w 4056309"/>
                <a:gd name="connsiteY200" fmla="*/ 1342506 h 1510368"/>
                <a:gd name="connsiteX201" fmla="*/ 1350471 w 4056309"/>
                <a:gd name="connsiteY201" fmla="*/ 1325880 h 1510368"/>
                <a:gd name="connsiteX202" fmla="*/ 884958 w 4056309"/>
                <a:gd name="connsiteY202" fmla="*/ 1321724 h 1510368"/>
                <a:gd name="connsiteX203" fmla="*/ 851707 w 4056309"/>
                <a:gd name="connsiteY203" fmla="*/ 1504604 h 1510368"/>
                <a:gd name="connsiteX204" fmla="*/ 710391 w 4056309"/>
                <a:gd name="connsiteY204" fmla="*/ 1467197 h 1510368"/>
                <a:gd name="connsiteX205" fmla="*/ 510885 w 4056309"/>
                <a:gd name="connsiteY205" fmla="*/ 1300942 h 1510368"/>
                <a:gd name="connsiteX206" fmla="*/ 477634 w 4056309"/>
                <a:gd name="connsiteY206" fmla="*/ 1388226 h 1510368"/>
                <a:gd name="connsiteX207" fmla="*/ 448540 w 4056309"/>
                <a:gd name="connsiteY207" fmla="*/ 1280160 h 1510368"/>
                <a:gd name="connsiteX208" fmla="*/ 394507 w 4056309"/>
                <a:gd name="connsiteY208" fmla="*/ 1238597 h 1510368"/>
                <a:gd name="connsiteX209" fmla="*/ 348787 w 4056309"/>
                <a:gd name="connsiteY209" fmla="*/ 1226128 h 1510368"/>
                <a:gd name="connsiteX210" fmla="*/ 323849 w 4056309"/>
                <a:gd name="connsiteY210" fmla="*/ 1217815 h 1510368"/>
                <a:gd name="connsiteX211" fmla="*/ 303067 w 4056309"/>
                <a:gd name="connsiteY211" fmla="*/ 1205346 h 1510368"/>
                <a:gd name="connsiteX212" fmla="*/ 278129 w 4056309"/>
                <a:gd name="connsiteY212" fmla="*/ 1201189 h 1510368"/>
                <a:gd name="connsiteX213" fmla="*/ 253191 w 4056309"/>
                <a:gd name="connsiteY213" fmla="*/ 1192877 h 1510368"/>
                <a:gd name="connsiteX214" fmla="*/ 236565 w 4056309"/>
                <a:gd name="connsiteY214" fmla="*/ 1188720 h 1510368"/>
                <a:gd name="connsiteX215" fmla="*/ 215783 w 4056309"/>
                <a:gd name="connsiteY215" fmla="*/ 1176251 h 1510368"/>
                <a:gd name="connsiteX216" fmla="*/ 161751 w 4056309"/>
                <a:gd name="connsiteY216" fmla="*/ 1163782 h 1510368"/>
                <a:gd name="connsiteX217" fmla="*/ 136812 w 4056309"/>
                <a:gd name="connsiteY217" fmla="*/ 1151313 h 1510368"/>
                <a:gd name="connsiteX218" fmla="*/ 116031 w 4056309"/>
                <a:gd name="connsiteY218" fmla="*/ 1143000 h 1510368"/>
                <a:gd name="connsiteX219" fmla="*/ 82780 w 4056309"/>
                <a:gd name="connsiteY219" fmla="*/ 1126375 h 1510368"/>
                <a:gd name="connsiteX220" fmla="*/ 3809 w 4056309"/>
                <a:gd name="connsiteY220" fmla="*/ 1097280 h 1510368"/>
                <a:gd name="connsiteX221" fmla="*/ 7965 w 4056309"/>
                <a:gd name="connsiteY221" fmla="*/ 1093124 h 1510368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98269 h 1554487"/>
                <a:gd name="connsiteX108" fmla="*/ 2185900 w 4056309"/>
                <a:gd name="connsiteY108" fmla="*/ 702426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08612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835976 w 4056309"/>
                <a:gd name="connsiteY160" fmla="*/ 1296786 h 1554487"/>
                <a:gd name="connsiteX161" fmla="*/ 3848445 w 4056309"/>
                <a:gd name="connsiteY161" fmla="*/ 1292629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85605 w 4056309"/>
                <a:gd name="connsiteY166" fmla="*/ 1188720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98269 h 1554487"/>
                <a:gd name="connsiteX108" fmla="*/ 2185900 w 4056309"/>
                <a:gd name="connsiteY108" fmla="*/ 702426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08612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835976 w 4056309"/>
                <a:gd name="connsiteY160" fmla="*/ 1296786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85605 w 4056309"/>
                <a:gd name="connsiteY166" fmla="*/ 1188720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98269 h 1554487"/>
                <a:gd name="connsiteX108" fmla="*/ 2185900 w 4056309"/>
                <a:gd name="connsiteY108" fmla="*/ 702426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08612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85605 w 4056309"/>
                <a:gd name="connsiteY166" fmla="*/ 1188720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98269 h 1554487"/>
                <a:gd name="connsiteX108" fmla="*/ 2185900 w 4056309"/>
                <a:gd name="connsiteY108" fmla="*/ 702426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08612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98269 h 1554487"/>
                <a:gd name="connsiteX108" fmla="*/ 2185900 w 4056309"/>
                <a:gd name="connsiteY108" fmla="*/ 702426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98269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65365 w 4056309"/>
                <a:gd name="connsiteY104" fmla="*/ 631768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52896 w 4056309"/>
                <a:gd name="connsiteY103" fmla="*/ 619298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5162 w 4056309"/>
                <a:gd name="connsiteY76" fmla="*/ 286789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9319 w 4056309"/>
                <a:gd name="connsiteY76" fmla="*/ 274320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599852 w 4056309"/>
                <a:gd name="connsiteY82" fmla="*/ 369917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37754 w 4056309"/>
                <a:gd name="connsiteY75" fmla="*/ 282633 h 1554487"/>
                <a:gd name="connsiteX76" fmla="*/ 1479319 w 4056309"/>
                <a:gd name="connsiteY76" fmla="*/ 274320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620633 w 4056309"/>
                <a:gd name="connsiteY82" fmla="*/ 361604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408660 w 4056309"/>
                <a:gd name="connsiteY73" fmla="*/ 249382 h 1554487"/>
                <a:gd name="connsiteX74" fmla="*/ 1425285 w 4056309"/>
                <a:gd name="connsiteY74" fmla="*/ 270164 h 1554487"/>
                <a:gd name="connsiteX75" fmla="*/ 1450223 w 4056309"/>
                <a:gd name="connsiteY75" fmla="*/ 249382 h 1554487"/>
                <a:gd name="connsiteX76" fmla="*/ 1479319 w 4056309"/>
                <a:gd name="connsiteY76" fmla="*/ 274320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620633 w 4056309"/>
                <a:gd name="connsiteY82" fmla="*/ 361604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04751 w 4056309"/>
                <a:gd name="connsiteY68" fmla="*/ 178724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387878 w 4056309"/>
                <a:gd name="connsiteY73" fmla="*/ 232756 h 1554487"/>
                <a:gd name="connsiteX74" fmla="*/ 1425285 w 4056309"/>
                <a:gd name="connsiteY74" fmla="*/ 270164 h 1554487"/>
                <a:gd name="connsiteX75" fmla="*/ 1450223 w 4056309"/>
                <a:gd name="connsiteY75" fmla="*/ 249382 h 1554487"/>
                <a:gd name="connsiteX76" fmla="*/ 1479319 w 4056309"/>
                <a:gd name="connsiteY76" fmla="*/ 274320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620633 w 4056309"/>
                <a:gd name="connsiteY82" fmla="*/ 361604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21376 w 4056309"/>
                <a:gd name="connsiteY68" fmla="*/ 170411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387878 w 4056309"/>
                <a:gd name="connsiteY73" fmla="*/ 232756 h 1554487"/>
                <a:gd name="connsiteX74" fmla="*/ 1425285 w 4056309"/>
                <a:gd name="connsiteY74" fmla="*/ 270164 h 1554487"/>
                <a:gd name="connsiteX75" fmla="*/ 1450223 w 4056309"/>
                <a:gd name="connsiteY75" fmla="*/ 249382 h 1554487"/>
                <a:gd name="connsiteX76" fmla="*/ 1479319 w 4056309"/>
                <a:gd name="connsiteY76" fmla="*/ 274320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620633 w 4056309"/>
                <a:gd name="connsiteY82" fmla="*/ 361604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303067 w 4056309"/>
                <a:gd name="connsiteY211" fmla="*/ 1205346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54487"/>
                <a:gd name="connsiteX1" fmla="*/ 57842 w 4056309"/>
                <a:gd name="connsiteY1" fmla="*/ 1101437 h 1554487"/>
                <a:gd name="connsiteX2" fmla="*/ 70311 w 4056309"/>
                <a:gd name="connsiteY2" fmla="*/ 1105593 h 1554487"/>
                <a:gd name="connsiteX3" fmla="*/ 91092 w 4056309"/>
                <a:gd name="connsiteY3" fmla="*/ 1113906 h 1554487"/>
                <a:gd name="connsiteX4" fmla="*/ 124343 w 4056309"/>
                <a:gd name="connsiteY4" fmla="*/ 1122218 h 1554487"/>
                <a:gd name="connsiteX5" fmla="*/ 136812 w 4056309"/>
                <a:gd name="connsiteY5" fmla="*/ 1126375 h 1554487"/>
                <a:gd name="connsiteX6" fmla="*/ 145125 w 4056309"/>
                <a:gd name="connsiteY6" fmla="*/ 1138844 h 1554487"/>
                <a:gd name="connsiteX7" fmla="*/ 157594 w 4056309"/>
                <a:gd name="connsiteY7" fmla="*/ 1143000 h 1554487"/>
                <a:gd name="connsiteX8" fmla="*/ 219940 w 4056309"/>
                <a:gd name="connsiteY8" fmla="*/ 1147157 h 1554487"/>
                <a:gd name="connsiteX9" fmla="*/ 236565 w 4056309"/>
                <a:gd name="connsiteY9" fmla="*/ 1159626 h 1554487"/>
                <a:gd name="connsiteX10" fmla="*/ 257347 w 4056309"/>
                <a:gd name="connsiteY10" fmla="*/ 1163782 h 1554487"/>
                <a:gd name="connsiteX11" fmla="*/ 307223 w 4056309"/>
                <a:gd name="connsiteY11" fmla="*/ 1172095 h 1554487"/>
                <a:gd name="connsiteX12" fmla="*/ 344631 w 4056309"/>
                <a:gd name="connsiteY12" fmla="*/ 1180408 h 1554487"/>
                <a:gd name="connsiteX13" fmla="*/ 357100 w 4056309"/>
                <a:gd name="connsiteY13" fmla="*/ 1188720 h 1554487"/>
                <a:gd name="connsiteX14" fmla="*/ 415289 w 4056309"/>
                <a:gd name="connsiteY14" fmla="*/ 1197033 h 1554487"/>
                <a:gd name="connsiteX15" fmla="*/ 436071 w 4056309"/>
                <a:gd name="connsiteY15" fmla="*/ 1201189 h 1554487"/>
                <a:gd name="connsiteX16" fmla="*/ 515042 w 4056309"/>
                <a:gd name="connsiteY16" fmla="*/ 1205346 h 1554487"/>
                <a:gd name="connsiteX17" fmla="*/ 539980 w 4056309"/>
                <a:gd name="connsiteY17" fmla="*/ 1209502 h 1554487"/>
                <a:gd name="connsiteX18" fmla="*/ 602325 w 4056309"/>
                <a:gd name="connsiteY18" fmla="*/ 1201189 h 1554487"/>
                <a:gd name="connsiteX19" fmla="*/ 610638 w 4056309"/>
                <a:gd name="connsiteY19" fmla="*/ 1188720 h 1554487"/>
                <a:gd name="connsiteX20" fmla="*/ 627263 w 4056309"/>
                <a:gd name="connsiteY20" fmla="*/ 1184564 h 1554487"/>
                <a:gd name="connsiteX21" fmla="*/ 668827 w 4056309"/>
                <a:gd name="connsiteY21" fmla="*/ 1180408 h 1554487"/>
                <a:gd name="connsiteX22" fmla="*/ 685452 w 4056309"/>
                <a:gd name="connsiteY22" fmla="*/ 1163782 h 1554487"/>
                <a:gd name="connsiteX23" fmla="*/ 697922 w 4056309"/>
                <a:gd name="connsiteY23" fmla="*/ 1159626 h 1554487"/>
                <a:gd name="connsiteX24" fmla="*/ 710391 w 4056309"/>
                <a:gd name="connsiteY24" fmla="*/ 1151313 h 1554487"/>
                <a:gd name="connsiteX25" fmla="*/ 722860 w 4056309"/>
                <a:gd name="connsiteY25" fmla="*/ 1126375 h 1554487"/>
                <a:gd name="connsiteX26" fmla="*/ 731172 w 4056309"/>
                <a:gd name="connsiteY26" fmla="*/ 1113906 h 1554487"/>
                <a:gd name="connsiteX27" fmla="*/ 739485 w 4056309"/>
                <a:gd name="connsiteY27" fmla="*/ 1097280 h 1554487"/>
                <a:gd name="connsiteX28" fmla="*/ 760267 w 4056309"/>
                <a:gd name="connsiteY28" fmla="*/ 1068186 h 1554487"/>
                <a:gd name="connsiteX29" fmla="*/ 768580 w 4056309"/>
                <a:gd name="connsiteY29" fmla="*/ 1055717 h 1554487"/>
                <a:gd name="connsiteX30" fmla="*/ 772736 w 4056309"/>
                <a:gd name="connsiteY30" fmla="*/ 1039091 h 1554487"/>
                <a:gd name="connsiteX31" fmla="*/ 785205 w 4056309"/>
                <a:gd name="connsiteY31" fmla="*/ 1005840 h 1554487"/>
                <a:gd name="connsiteX32" fmla="*/ 797674 w 4056309"/>
                <a:gd name="connsiteY32" fmla="*/ 947651 h 1554487"/>
                <a:gd name="connsiteX33" fmla="*/ 801831 w 4056309"/>
                <a:gd name="connsiteY33" fmla="*/ 931026 h 1554487"/>
                <a:gd name="connsiteX34" fmla="*/ 805987 w 4056309"/>
                <a:gd name="connsiteY34" fmla="*/ 901931 h 1554487"/>
                <a:gd name="connsiteX35" fmla="*/ 814300 w 4056309"/>
                <a:gd name="connsiteY35" fmla="*/ 872837 h 1554487"/>
                <a:gd name="connsiteX36" fmla="*/ 818456 w 4056309"/>
                <a:gd name="connsiteY36" fmla="*/ 856211 h 1554487"/>
                <a:gd name="connsiteX37" fmla="*/ 830925 w 4056309"/>
                <a:gd name="connsiteY37" fmla="*/ 814648 h 1554487"/>
                <a:gd name="connsiteX38" fmla="*/ 835082 w 4056309"/>
                <a:gd name="connsiteY38" fmla="*/ 789709 h 1554487"/>
                <a:gd name="connsiteX39" fmla="*/ 851707 w 4056309"/>
                <a:gd name="connsiteY39" fmla="*/ 748146 h 1554487"/>
                <a:gd name="connsiteX40" fmla="*/ 855863 w 4056309"/>
                <a:gd name="connsiteY40" fmla="*/ 731520 h 1554487"/>
                <a:gd name="connsiteX41" fmla="*/ 851707 w 4056309"/>
                <a:gd name="connsiteY41" fmla="*/ 656706 h 1554487"/>
                <a:gd name="connsiteX42" fmla="*/ 847551 w 4056309"/>
                <a:gd name="connsiteY42" fmla="*/ 627611 h 1554487"/>
                <a:gd name="connsiteX43" fmla="*/ 855863 w 4056309"/>
                <a:gd name="connsiteY43" fmla="*/ 511233 h 1554487"/>
                <a:gd name="connsiteX44" fmla="*/ 860020 w 4056309"/>
                <a:gd name="connsiteY44" fmla="*/ 482138 h 1554487"/>
                <a:gd name="connsiteX45" fmla="*/ 868332 w 4056309"/>
                <a:gd name="connsiteY45" fmla="*/ 353291 h 1554487"/>
                <a:gd name="connsiteX46" fmla="*/ 876645 w 4056309"/>
                <a:gd name="connsiteY46" fmla="*/ 286789 h 1554487"/>
                <a:gd name="connsiteX47" fmla="*/ 884958 w 4056309"/>
                <a:gd name="connsiteY47" fmla="*/ 216131 h 1554487"/>
                <a:gd name="connsiteX48" fmla="*/ 889114 w 4056309"/>
                <a:gd name="connsiteY48" fmla="*/ 203662 h 1554487"/>
                <a:gd name="connsiteX49" fmla="*/ 901583 w 4056309"/>
                <a:gd name="connsiteY49" fmla="*/ 124691 h 1554487"/>
                <a:gd name="connsiteX50" fmla="*/ 918209 w 4056309"/>
                <a:gd name="connsiteY50" fmla="*/ 87284 h 1554487"/>
                <a:gd name="connsiteX51" fmla="*/ 922365 w 4056309"/>
                <a:gd name="connsiteY51" fmla="*/ 58189 h 1554487"/>
                <a:gd name="connsiteX52" fmla="*/ 926522 w 4056309"/>
                <a:gd name="connsiteY52" fmla="*/ 45720 h 1554487"/>
                <a:gd name="connsiteX53" fmla="*/ 934834 w 4056309"/>
                <a:gd name="connsiteY53" fmla="*/ 12469 h 1554487"/>
                <a:gd name="connsiteX54" fmla="*/ 988867 w 4056309"/>
                <a:gd name="connsiteY54" fmla="*/ 4157 h 1554487"/>
                <a:gd name="connsiteX55" fmla="*/ 1001336 w 4056309"/>
                <a:gd name="connsiteY55" fmla="*/ 0 h 1554487"/>
                <a:gd name="connsiteX56" fmla="*/ 1047056 w 4056309"/>
                <a:gd name="connsiteY56" fmla="*/ 12469 h 1554487"/>
                <a:gd name="connsiteX57" fmla="*/ 1076151 w 4056309"/>
                <a:gd name="connsiteY57" fmla="*/ 33251 h 1554487"/>
                <a:gd name="connsiteX58" fmla="*/ 1092776 w 4056309"/>
                <a:gd name="connsiteY58" fmla="*/ 37408 h 1554487"/>
                <a:gd name="connsiteX59" fmla="*/ 1105245 w 4056309"/>
                <a:gd name="connsiteY59" fmla="*/ 49877 h 1554487"/>
                <a:gd name="connsiteX60" fmla="*/ 1113558 w 4056309"/>
                <a:gd name="connsiteY60" fmla="*/ 74815 h 1554487"/>
                <a:gd name="connsiteX61" fmla="*/ 1130183 w 4056309"/>
                <a:gd name="connsiteY61" fmla="*/ 87284 h 1554487"/>
                <a:gd name="connsiteX62" fmla="*/ 1142652 w 4056309"/>
                <a:gd name="connsiteY62" fmla="*/ 91440 h 1554487"/>
                <a:gd name="connsiteX63" fmla="*/ 1175903 w 4056309"/>
                <a:gd name="connsiteY63" fmla="*/ 103909 h 1554487"/>
                <a:gd name="connsiteX64" fmla="*/ 1200842 w 4056309"/>
                <a:gd name="connsiteY64" fmla="*/ 137160 h 1554487"/>
                <a:gd name="connsiteX65" fmla="*/ 1229936 w 4056309"/>
                <a:gd name="connsiteY65" fmla="*/ 145473 h 1554487"/>
                <a:gd name="connsiteX66" fmla="*/ 1254874 w 4056309"/>
                <a:gd name="connsiteY66" fmla="*/ 157942 h 1554487"/>
                <a:gd name="connsiteX67" fmla="*/ 1267343 w 4056309"/>
                <a:gd name="connsiteY67" fmla="*/ 166255 h 1554487"/>
                <a:gd name="connsiteX68" fmla="*/ 1321376 w 4056309"/>
                <a:gd name="connsiteY68" fmla="*/ 170411 h 1554487"/>
                <a:gd name="connsiteX69" fmla="*/ 1329689 w 4056309"/>
                <a:gd name="connsiteY69" fmla="*/ 203662 h 1554487"/>
                <a:gd name="connsiteX70" fmla="*/ 1342158 w 4056309"/>
                <a:gd name="connsiteY70" fmla="*/ 207818 h 1554487"/>
                <a:gd name="connsiteX71" fmla="*/ 1371252 w 4056309"/>
                <a:gd name="connsiteY71" fmla="*/ 228600 h 1554487"/>
                <a:gd name="connsiteX72" fmla="*/ 1383722 w 4056309"/>
                <a:gd name="connsiteY72" fmla="*/ 241069 h 1554487"/>
                <a:gd name="connsiteX73" fmla="*/ 1387878 w 4056309"/>
                <a:gd name="connsiteY73" fmla="*/ 232756 h 1554487"/>
                <a:gd name="connsiteX74" fmla="*/ 1425285 w 4056309"/>
                <a:gd name="connsiteY74" fmla="*/ 270164 h 1554487"/>
                <a:gd name="connsiteX75" fmla="*/ 1450223 w 4056309"/>
                <a:gd name="connsiteY75" fmla="*/ 249382 h 1554487"/>
                <a:gd name="connsiteX76" fmla="*/ 1479319 w 4056309"/>
                <a:gd name="connsiteY76" fmla="*/ 274320 h 1554487"/>
                <a:gd name="connsiteX77" fmla="*/ 1504256 w 4056309"/>
                <a:gd name="connsiteY77" fmla="*/ 299258 h 1554487"/>
                <a:gd name="connsiteX78" fmla="*/ 1554132 w 4056309"/>
                <a:gd name="connsiteY78" fmla="*/ 315884 h 1554487"/>
                <a:gd name="connsiteX79" fmla="*/ 1566602 w 4056309"/>
                <a:gd name="connsiteY79" fmla="*/ 328353 h 1554487"/>
                <a:gd name="connsiteX80" fmla="*/ 1570758 w 4056309"/>
                <a:gd name="connsiteY80" fmla="*/ 340822 h 1554487"/>
                <a:gd name="connsiteX81" fmla="*/ 1591540 w 4056309"/>
                <a:gd name="connsiteY81" fmla="*/ 357448 h 1554487"/>
                <a:gd name="connsiteX82" fmla="*/ 1620633 w 4056309"/>
                <a:gd name="connsiteY82" fmla="*/ 361604 h 1554487"/>
                <a:gd name="connsiteX83" fmla="*/ 1649729 w 4056309"/>
                <a:gd name="connsiteY83" fmla="*/ 382386 h 1554487"/>
                <a:gd name="connsiteX84" fmla="*/ 1666354 w 4056309"/>
                <a:gd name="connsiteY84" fmla="*/ 390698 h 1554487"/>
                <a:gd name="connsiteX85" fmla="*/ 1695449 w 4056309"/>
                <a:gd name="connsiteY85" fmla="*/ 407324 h 1554487"/>
                <a:gd name="connsiteX86" fmla="*/ 1716231 w 4056309"/>
                <a:gd name="connsiteY86" fmla="*/ 415637 h 1554487"/>
                <a:gd name="connsiteX87" fmla="*/ 1728700 w 4056309"/>
                <a:gd name="connsiteY87" fmla="*/ 419793 h 1554487"/>
                <a:gd name="connsiteX88" fmla="*/ 1766107 w 4056309"/>
                <a:gd name="connsiteY88" fmla="*/ 440575 h 1554487"/>
                <a:gd name="connsiteX89" fmla="*/ 1791045 w 4056309"/>
                <a:gd name="connsiteY89" fmla="*/ 444731 h 1554487"/>
                <a:gd name="connsiteX90" fmla="*/ 1799358 w 4056309"/>
                <a:gd name="connsiteY90" fmla="*/ 457200 h 1554487"/>
                <a:gd name="connsiteX91" fmla="*/ 1811827 w 4056309"/>
                <a:gd name="connsiteY91" fmla="*/ 465513 h 1554487"/>
                <a:gd name="connsiteX92" fmla="*/ 1820140 w 4056309"/>
                <a:gd name="connsiteY92" fmla="*/ 486295 h 1554487"/>
                <a:gd name="connsiteX93" fmla="*/ 1832609 w 4056309"/>
                <a:gd name="connsiteY93" fmla="*/ 490451 h 1554487"/>
                <a:gd name="connsiteX94" fmla="*/ 1853391 w 4056309"/>
                <a:gd name="connsiteY94" fmla="*/ 498764 h 1554487"/>
                <a:gd name="connsiteX95" fmla="*/ 1878329 w 4056309"/>
                <a:gd name="connsiteY95" fmla="*/ 507077 h 1554487"/>
                <a:gd name="connsiteX96" fmla="*/ 1894954 w 4056309"/>
                <a:gd name="connsiteY96" fmla="*/ 515389 h 1554487"/>
                <a:gd name="connsiteX97" fmla="*/ 1919892 w 4056309"/>
                <a:gd name="connsiteY97" fmla="*/ 536171 h 1554487"/>
                <a:gd name="connsiteX98" fmla="*/ 1936518 w 4056309"/>
                <a:gd name="connsiteY98" fmla="*/ 544484 h 1554487"/>
                <a:gd name="connsiteX99" fmla="*/ 1965612 w 4056309"/>
                <a:gd name="connsiteY99" fmla="*/ 548640 h 1554487"/>
                <a:gd name="connsiteX100" fmla="*/ 1986394 w 4056309"/>
                <a:gd name="connsiteY100" fmla="*/ 565266 h 1554487"/>
                <a:gd name="connsiteX101" fmla="*/ 1998863 w 4056309"/>
                <a:gd name="connsiteY101" fmla="*/ 573578 h 1554487"/>
                <a:gd name="connsiteX102" fmla="*/ 2027958 w 4056309"/>
                <a:gd name="connsiteY102" fmla="*/ 606829 h 1554487"/>
                <a:gd name="connsiteX103" fmla="*/ 2048739 w 4056309"/>
                <a:gd name="connsiteY103" fmla="*/ 602672 h 1554487"/>
                <a:gd name="connsiteX104" fmla="*/ 2077834 w 4056309"/>
                <a:gd name="connsiteY104" fmla="*/ 619299 h 1554487"/>
                <a:gd name="connsiteX105" fmla="*/ 2115242 w 4056309"/>
                <a:gd name="connsiteY105" fmla="*/ 640080 h 1554487"/>
                <a:gd name="connsiteX106" fmla="*/ 2156805 w 4056309"/>
                <a:gd name="connsiteY106" fmla="*/ 689957 h 1554487"/>
                <a:gd name="connsiteX107" fmla="*/ 2169274 w 4056309"/>
                <a:gd name="connsiteY107" fmla="*/ 660862 h 1554487"/>
                <a:gd name="connsiteX108" fmla="*/ 2202525 w 4056309"/>
                <a:gd name="connsiteY108" fmla="*/ 685801 h 1554487"/>
                <a:gd name="connsiteX109" fmla="*/ 2198369 w 4056309"/>
                <a:gd name="connsiteY109" fmla="*/ 710738 h 1554487"/>
                <a:gd name="connsiteX110" fmla="*/ 2219151 w 4056309"/>
                <a:gd name="connsiteY110" fmla="*/ 714895 h 1554487"/>
                <a:gd name="connsiteX111" fmla="*/ 2235776 w 4056309"/>
                <a:gd name="connsiteY111" fmla="*/ 719051 h 1554487"/>
                <a:gd name="connsiteX112" fmla="*/ 2252402 w 4056309"/>
                <a:gd name="connsiteY112" fmla="*/ 727364 h 1554487"/>
                <a:gd name="connsiteX113" fmla="*/ 2293965 w 4056309"/>
                <a:gd name="connsiteY113" fmla="*/ 735677 h 1554487"/>
                <a:gd name="connsiteX114" fmla="*/ 2306434 w 4056309"/>
                <a:gd name="connsiteY114" fmla="*/ 743989 h 1554487"/>
                <a:gd name="connsiteX115" fmla="*/ 2356311 w 4056309"/>
                <a:gd name="connsiteY115" fmla="*/ 764771 h 1554487"/>
                <a:gd name="connsiteX116" fmla="*/ 2368780 w 4056309"/>
                <a:gd name="connsiteY116" fmla="*/ 773084 h 1554487"/>
                <a:gd name="connsiteX117" fmla="*/ 2402031 w 4056309"/>
                <a:gd name="connsiteY117" fmla="*/ 802178 h 1554487"/>
                <a:gd name="connsiteX118" fmla="*/ 2414500 w 4056309"/>
                <a:gd name="connsiteY118" fmla="*/ 806335 h 1554487"/>
                <a:gd name="connsiteX119" fmla="*/ 2443594 w 4056309"/>
                <a:gd name="connsiteY119" fmla="*/ 827117 h 1554487"/>
                <a:gd name="connsiteX120" fmla="*/ 2464376 w 4056309"/>
                <a:gd name="connsiteY120" fmla="*/ 839586 h 1554487"/>
                <a:gd name="connsiteX121" fmla="*/ 2476845 w 4056309"/>
                <a:gd name="connsiteY121" fmla="*/ 847898 h 1554487"/>
                <a:gd name="connsiteX122" fmla="*/ 2493471 w 4056309"/>
                <a:gd name="connsiteY122" fmla="*/ 856211 h 1554487"/>
                <a:gd name="connsiteX123" fmla="*/ 2510096 w 4056309"/>
                <a:gd name="connsiteY123" fmla="*/ 868680 h 1554487"/>
                <a:gd name="connsiteX124" fmla="*/ 2530878 w 4056309"/>
                <a:gd name="connsiteY124" fmla="*/ 872837 h 1554487"/>
                <a:gd name="connsiteX125" fmla="*/ 2551660 w 4056309"/>
                <a:gd name="connsiteY125" fmla="*/ 881149 h 1554487"/>
                <a:gd name="connsiteX126" fmla="*/ 2597380 w 4056309"/>
                <a:gd name="connsiteY126" fmla="*/ 897775 h 1554487"/>
                <a:gd name="connsiteX127" fmla="*/ 2605692 w 4056309"/>
                <a:gd name="connsiteY127" fmla="*/ 910244 h 1554487"/>
                <a:gd name="connsiteX128" fmla="*/ 2630631 w 4056309"/>
                <a:gd name="connsiteY128" fmla="*/ 931026 h 1554487"/>
                <a:gd name="connsiteX129" fmla="*/ 2655569 w 4056309"/>
                <a:gd name="connsiteY129" fmla="*/ 939338 h 1554487"/>
                <a:gd name="connsiteX130" fmla="*/ 2713758 w 4056309"/>
                <a:gd name="connsiteY130" fmla="*/ 972589 h 1554487"/>
                <a:gd name="connsiteX131" fmla="*/ 2742852 w 4056309"/>
                <a:gd name="connsiteY131" fmla="*/ 997528 h 1554487"/>
                <a:gd name="connsiteX132" fmla="*/ 2796885 w 4056309"/>
                <a:gd name="connsiteY132" fmla="*/ 1009997 h 1554487"/>
                <a:gd name="connsiteX133" fmla="*/ 2846762 w 4056309"/>
                <a:gd name="connsiteY133" fmla="*/ 1026622 h 1554487"/>
                <a:gd name="connsiteX134" fmla="*/ 2884169 w 4056309"/>
                <a:gd name="connsiteY134" fmla="*/ 1051560 h 1554487"/>
                <a:gd name="connsiteX135" fmla="*/ 2917420 w 4056309"/>
                <a:gd name="connsiteY135" fmla="*/ 1072342 h 1554487"/>
                <a:gd name="connsiteX136" fmla="*/ 2967296 w 4056309"/>
                <a:gd name="connsiteY136" fmla="*/ 1088968 h 1554487"/>
                <a:gd name="connsiteX137" fmla="*/ 2975609 w 4056309"/>
                <a:gd name="connsiteY137" fmla="*/ 1101437 h 1554487"/>
                <a:gd name="connsiteX138" fmla="*/ 3021329 w 4056309"/>
                <a:gd name="connsiteY138" fmla="*/ 1126375 h 1554487"/>
                <a:gd name="connsiteX139" fmla="*/ 3037954 w 4056309"/>
                <a:gd name="connsiteY139" fmla="*/ 1134688 h 1554487"/>
                <a:gd name="connsiteX140" fmla="*/ 3054580 w 4056309"/>
                <a:gd name="connsiteY140" fmla="*/ 1138844 h 1554487"/>
                <a:gd name="connsiteX141" fmla="*/ 3096143 w 4056309"/>
                <a:gd name="connsiteY141" fmla="*/ 1155469 h 1554487"/>
                <a:gd name="connsiteX142" fmla="*/ 3104456 w 4056309"/>
                <a:gd name="connsiteY142" fmla="*/ 1176251 h 1554487"/>
                <a:gd name="connsiteX143" fmla="*/ 3150175 w 4056309"/>
                <a:gd name="connsiteY143" fmla="*/ 1188720 h 1554487"/>
                <a:gd name="connsiteX144" fmla="*/ 3166802 w 4056309"/>
                <a:gd name="connsiteY144" fmla="*/ 1201189 h 1554487"/>
                <a:gd name="connsiteX145" fmla="*/ 3183427 w 4056309"/>
                <a:gd name="connsiteY145" fmla="*/ 1209502 h 1554487"/>
                <a:gd name="connsiteX146" fmla="*/ 3229147 w 4056309"/>
                <a:gd name="connsiteY146" fmla="*/ 1217815 h 1554487"/>
                <a:gd name="connsiteX147" fmla="*/ 3283180 w 4056309"/>
                <a:gd name="connsiteY147" fmla="*/ 1238597 h 1554487"/>
                <a:gd name="connsiteX148" fmla="*/ 3303962 w 4056309"/>
                <a:gd name="connsiteY148" fmla="*/ 1246909 h 1554487"/>
                <a:gd name="connsiteX149" fmla="*/ 3341369 w 4056309"/>
                <a:gd name="connsiteY149" fmla="*/ 1255222 h 1554487"/>
                <a:gd name="connsiteX150" fmla="*/ 3378776 w 4056309"/>
                <a:gd name="connsiteY150" fmla="*/ 1267691 h 1554487"/>
                <a:gd name="connsiteX151" fmla="*/ 3391245 w 4056309"/>
                <a:gd name="connsiteY151" fmla="*/ 1271848 h 1554487"/>
                <a:gd name="connsiteX152" fmla="*/ 3412027 w 4056309"/>
                <a:gd name="connsiteY152" fmla="*/ 1280160 h 1554487"/>
                <a:gd name="connsiteX153" fmla="*/ 3441122 w 4056309"/>
                <a:gd name="connsiteY153" fmla="*/ 1284317 h 1554487"/>
                <a:gd name="connsiteX154" fmla="*/ 3486842 w 4056309"/>
                <a:gd name="connsiteY154" fmla="*/ 1292629 h 1554487"/>
                <a:gd name="connsiteX155" fmla="*/ 3515936 w 4056309"/>
                <a:gd name="connsiteY155" fmla="*/ 1305098 h 1554487"/>
                <a:gd name="connsiteX156" fmla="*/ 3528405 w 4056309"/>
                <a:gd name="connsiteY156" fmla="*/ 1313411 h 1554487"/>
                <a:gd name="connsiteX157" fmla="*/ 3636471 w 4056309"/>
                <a:gd name="connsiteY157" fmla="*/ 1317568 h 1554487"/>
                <a:gd name="connsiteX158" fmla="*/ 3819351 w 4056309"/>
                <a:gd name="connsiteY158" fmla="*/ 1317568 h 1554487"/>
                <a:gd name="connsiteX159" fmla="*/ 3823507 w 4056309"/>
                <a:gd name="connsiteY159" fmla="*/ 1305098 h 1554487"/>
                <a:gd name="connsiteX160" fmla="*/ 3744536 w 4056309"/>
                <a:gd name="connsiteY160" fmla="*/ 1313411 h 1554487"/>
                <a:gd name="connsiteX161" fmla="*/ 3823507 w 4056309"/>
                <a:gd name="connsiteY161" fmla="*/ 1276004 h 1554487"/>
                <a:gd name="connsiteX162" fmla="*/ 3885852 w 4056309"/>
                <a:gd name="connsiteY162" fmla="*/ 1276004 h 1554487"/>
                <a:gd name="connsiteX163" fmla="*/ 3914947 w 4056309"/>
                <a:gd name="connsiteY163" fmla="*/ 1251066 h 1554487"/>
                <a:gd name="connsiteX164" fmla="*/ 3935729 w 4056309"/>
                <a:gd name="connsiteY164" fmla="*/ 1226128 h 1554487"/>
                <a:gd name="connsiteX165" fmla="*/ 3952354 w 4056309"/>
                <a:gd name="connsiteY165" fmla="*/ 1221971 h 1554487"/>
                <a:gd name="connsiteX166" fmla="*/ 3973136 w 4056309"/>
                <a:gd name="connsiteY166" fmla="*/ 1180407 h 1554487"/>
                <a:gd name="connsiteX167" fmla="*/ 4002231 w 4056309"/>
                <a:gd name="connsiteY167" fmla="*/ 1151313 h 1554487"/>
                <a:gd name="connsiteX168" fmla="*/ 4006387 w 4056309"/>
                <a:gd name="connsiteY168" fmla="*/ 1138844 h 1554487"/>
                <a:gd name="connsiteX169" fmla="*/ 4018856 w 4056309"/>
                <a:gd name="connsiteY169" fmla="*/ 1126375 h 1554487"/>
                <a:gd name="connsiteX170" fmla="*/ 4023012 w 4056309"/>
                <a:gd name="connsiteY170" fmla="*/ 1088968 h 1554487"/>
                <a:gd name="connsiteX171" fmla="*/ 4031325 w 4056309"/>
                <a:gd name="connsiteY171" fmla="*/ 1064029 h 1554487"/>
                <a:gd name="connsiteX172" fmla="*/ 4035482 w 4056309"/>
                <a:gd name="connsiteY172" fmla="*/ 1047404 h 1554487"/>
                <a:gd name="connsiteX173" fmla="*/ 4047951 w 4056309"/>
                <a:gd name="connsiteY173" fmla="*/ 1051560 h 1554487"/>
                <a:gd name="connsiteX174" fmla="*/ 4052107 w 4056309"/>
                <a:gd name="connsiteY174" fmla="*/ 1080655 h 1554487"/>
                <a:gd name="connsiteX175" fmla="*/ 4056263 w 4056309"/>
                <a:gd name="connsiteY175" fmla="*/ 1101437 h 1554487"/>
                <a:gd name="connsiteX176" fmla="*/ 4052107 w 4056309"/>
                <a:gd name="connsiteY176" fmla="*/ 1155469 h 1554487"/>
                <a:gd name="connsiteX177" fmla="*/ 4047951 w 4056309"/>
                <a:gd name="connsiteY177" fmla="*/ 1172095 h 1554487"/>
                <a:gd name="connsiteX178" fmla="*/ 4035482 w 4056309"/>
                <a:gd name="connsiteY178" fmla="*/ 1238597 h 1554487"/>
                <a:gd name="connsiteX179" fmla="*/ 4039638 w 4056309"/>
                <a:gd name="connsiteY179" fmla="*/ 1251066 h 1554487"/>
                <a:gd name="connsiteX180" fmla="*/ 4043794 w 4056309"/>
                <a:gd name="connsiteY180" fmla="*/ 1271848 h 1554487"/>
                <a:gd name="connsiteX181" fmla="*/ 4052107 w 4056309"/>
                <a:gd name="connsiteY181" fmla="*/ 1288473 h 1554487"/>
                <a:gd name="connsiteX182" fmla="*/ 4056263 w 4056309"/>
                <a:gd name="connsiteY182" fmla="*/ 1305098 h 1554487"/>
                <a:gd name="connsiteX183" fmla="*/ 4047951 w 4056309"/>
                <a:gd name="connsiteY183" fmla="*/ 1338349 h 1554487"/>
                <a:gd name="connsiteX184" fmla="*/ 4018856 w 4056309"/>
                <a:gd name="connsiteY184" fmla="*/ 1350818 h 1554487"/>
                <a:gd name="connsiteX185" fmla="*/ 3532562 w 4056309"/>
                <a:gd name="connsiteY185" fmla="*/ 1363288 h 1554487"/>
                <a:gd name="connsiteX186" fmla="*/ 3428652 w 4056309"/>
                <a:gd name="connsiteY186" fmla="*/ 1367444 h 1554487"/>
                <a:gd name="connsiteX187" fmla="*/ 3283180 w 4056309"/>
                <a:gd name="connsiteY187" fmla="*/ 1359131 h 1554487"/>
                <a:gd name="connsiteX188" fmla="*/ 3266554 w 4056309"/>
                <a:gd name="connsiteY188" fmla="*/ 1346662 h 1554487"/>
                <a:gd name="connsiteX189" fmla="*/ 3220834 w 4056309"/>
                <a:gd name="connsiteY189" fmla="*/ 1338349 h 1554487"/>
                <a:gd name="connsiteX190" fmla="*/ 3054580 w 4056309"/>
                <a:gd name="connsiteY190" fmla="*/ 1342506 h 1554487"/>
                <a:gd name="connsiteX191" fmla="*/ 2992234 w 4056309"/>
                <a:gd name="connsiteY191" fmla="*/ 1346662 h 1554487"/>
                <a:gd name="connsiteX192" fmla="*/ 2896638 w 4056309"/>
                <a:gd name="connsiteY192" fmla="*/ 1350818 h 1554487"/>
                <a:gd name="connsiteX193" fmla="*/ 2539191 w 4056309"/>
                <a:gd name="connsiteY193" fmla="*/ 1350818 h 1554487"/>
                <a:gd name="connsiteX194" fmla="*/ 2468532 w 4056309"/>
                <a:gd name="connsiteY194" fmla="*/ 1338349 h 1554487"/>
                <a:gd name="connsiteX195" fmla="*/ 2435282 w 4056309"/>
                <a:gd name="connsiteY195" fmla="*/ 1334193 h 1554487"/>
                <a:gd name="connsiteX196" fmla="*/ 1828452 w 4056309"/>
                <a:gd name="connsiteY196" fmla="*/ 1346662 h 1554487"/>
                <a:gd name="connsiteX197" fmla="*/ 1791045 w 4056309"/>
                <a:gd name="connsiteY197" fmla="*/ 1350818 h 1554487"/>
                <a:gd name="connsiteX198" fmla="*/ 1753638 w 4056309"/>
                <a:gd name="connsiteY198" fmla="*/ 1363288 h 1554487"/>
                <a:gd name="connsiteX199" fmla="*/ 1587383 w 4056309"/>
                <a:gd name="connsiteY199" fmla="*/ 1354975 h 1554487"/>
                <a:gd name="connsiteX200" fmla="*/ 1479318 w 4056309"/>
                <a:gd name="connsiteY200" fmla="*/ 1342506 h 1554487"/>
                <a:gd name="connsiteX201" fmla="*/ 1350471 w 4056309"/>
                <a:gd name="connsiteY201" fmla="*/ 1325880 h 1554487"/>
                <a:gd name="connsiteX202" fmla="*/ 1047056 w 4056309"/>
                <a:gd name="connsiteY202" fmla="*/ 1554480 h 1554487"/>
                <a:gd name="connsiteX203" fmla="*/ 851707 w 4056309"/>
                <a:gd name="connsiteY203" fmla="*/ 1504604 h 1554487"/>
                <a:gd name="connsiteX204" fmla="*/ 710391 w 4056309"/>
                <a:gd name="connsiteY204" fmla="*/ 1467197 h 1554487"/>
                <a:gd name="connsiteX205" fmla="*/ 510885 w 4056309"/>
                <a:gd name="connsiteY205" fmla="*/ 1300942 h 1554487"/>
                <a:gd name="connsiteX206" fmla="*/ 477634 w 4056309"/>
                <a:gd name="connsiteY206" fmla="*/ 1388226 h 1554487"/>
                <a:gd name="connsiteX207" fmla="*/ 448540 w 4056309"/>
                <a:gd name="connsiteY207" fmla="*/ 1280160 h 1554487"/>
                <a:gd name="connsiteX208" fmla="*/ 394507 w 4056309"/>
                <a:gd name="connsiteY208" fmla="*/ 1238597 h 1554487"/>
                <a:gd name="connsiteX209" fmla="*/ 348787 w 4056309"/>
                <a:gd name="connsiteY209" fmla="*/ 1226128 h 1554487"/>
                <a:gd name="connsiteX210" fmla="*/ 323849 w 4056309"/>
                <a:gd name="connsiteY210" fmla="*/ 1217815 h 1554487"/>
                <a:gd name="connsiteX211" fmla="*/ 24591 w 4056309"/>
                <a:gd name="connsiteY211" fmla="*/ 1338349 h 1554487"/>
                <a:gd name="connsiteX212" fmla="*/ 278129 w 4056309"/>
                <a:gd name="connsiteY212" fmla="*/ 1201189 h 1554487"/>
                <a:gd name="connsiteX213" fmla="*/ 253191 w 4056309"/>
                <a:gd name="connsiteY213" fmla="*/ 1192877 h 1554487"/>
                <a:gd name="connsiteX214" fmla="*/ 236565 w 4056309"/>
                <a:gd name="connsiteY214" fmla="*/ 1188720 h 1554487"/>
                <a:gd name="connsiteX215" fmla="*/ 215783 w 4056309"/>
                <a:gd name="connsiteY215" fmla="*/ 1176251 h 1554487"/>
                <a:gd name="connsiteX216" fmla="*/ 161751 w 4056309"/>
                <a:gd name="connsiteY216" fmla="*/ 1163782 h 1554487"/>
                <a:gd name="connsiteX217" fmla="*/ 136812 w 4056309"/>
                <a:gd name="connsiteY217" fmla="*/ 1151313 h 1554487"/>
                <a:gd name="connsiteX218" fmla="*/ 116031 w 4056309"/>
                <a:gd name="connsiteY218" fmla="*/ 1143000 h 1554487"/>
                <a:gd name="connsiteX219" fmla="*/ 82780 w 4056309"/>
                <a:gd name="connsiteY219" fmla="*/ 1126375 h 1554487"/>
                <a:gd name="connsiteX220" fmla="*/ 3809 w 4056309"/>
                <a:gd name="connsiteY220" fmla="*/ 1097280 h 1554487"/>
                <a:gd name="connsiteX221" fmla="*/ 7965 w 4056309"/>
                <a:gd name="connsiteY221" fmla="*/ 1093124 h 1554487"/>
                <a:gd name="connsiteX0" fmla="*/ 7965 w 4056309"/>
                <a:gd name="connsiteY0" fmla="*/ 1093124 h 1591936"/>
                <a:gd name="connsiteX1" fmla="*/ 57842 w 4056309"/>
                <a:gd name="connsiteY1" fmla="*/ 1101437 h 1591936"/>
                <a:gd name="connsiteX2" fmla="*/ 70311 w 4056309"/>
                <a:gd name="connsiteY2" fmla="*/ 1105593 h 1591936"/>
                <a:gd name="connsiteX3" fmla="*/ 91092 w 4056309"/>
                <a:gd name="connsiteY3" fmla="*/ 1113906 h 1591936"/>
                <a:gd name="connsiteX4" fmla="*/ 124343 w 4056309"/>
                <a:gd name="connsiteY4" fmla="*/ 1122218 h 1591936"/>
                <a:gd name="connsiteX5" fmla="*/ 136812 w 4056309"/>
                <a:gd name="connsiteY5" fmla="*/ 1126375 h 1591936"/>
                <a:gd name="connsiteX6" fmla="*/ 145125 w 4056309"/>
                <a:gd name="connsiteY6" fmla="*/ 1138844 h 1591936"/>
                <a:gd name="connsiteX7" fmla="*/ 157594 w 4056309"/>
                <a:gd name="connsiteY7" fmla="*/ 1143000 h 1591936"/>
                <a:gd name="connsiteX8" fmla="*/ 219940 w 4056309"/>
                <a:gd name="connsiteY8" fmla="*/ 1147157 h 1591936"/>
                <a:gd name="connsiteX9" fmla="*/ 236565 w 4056309"/>
                <a:gd name="connsiteY9" fmla="*/ 1159626 h 1591936"/>
                <a:gd name="connsiteX10" fmla="*/ 257347 w 4056309"/>
                <a:gd name="connsiteY10" fmla="*/ 1163782 h 1591936"/>
                <a:gd name="connsiteX11" fmla="*/ 307223 w 4056309"/>
                <a:gd name="connsiteY11" fmla="*/ 1172095 h 1591936"/>
                <a:gd name="connsiteX12" fmla="*/ 344631 w 4056309"/>
                <a:gd name="connsiteY12" fmla="*/ 1180408 h 1591936"/>
                <a:gd name="connsiteX13" fmla="*/ 357100 w 4056309"/>
                <a:gd name="connsiteY13" fmla="*/ 1188720 h 1591936"/>
                <a:gd name="connsiteX14" fmla="*/ 415289 w 4056309"/>
                <a:gd name="connsiteY14" fmla="*/ 1197033 h 1591936"/>
                <a:gd name="connsiteX15" fmla="*/ 436071 w 4056309"/>
                <a:gd name="connsiteY15" fmla="*/ 1201189 h 1591936"/>
                <a:gd name="connsiteX16" fmla="*/ 515042 w 4056309"/>
                <a:gd name="connsiteY16" fmla="*/ 1205346 h 1591936"/>
                <a:gd name="connsiteX17" fmla="*/ 539980 w 4056309"/>
                <a:gd name="connsiteY17" fmla="*/ 1209502 h 1591936"/>
                <a:gd name="connsiteX18" fmla="*/ 602325 w 4056309"/>
                <a:gd name="connsiteY18" fmla="*/ 1201189 h 1591936"/>
                <a:gd name="connsiteX19" fmla="*/ 610638 w 4056309"/>
                <a:gd name="connsiteY19" fmla="*/ 1188720 h 1591936"/>
                <a:gd name="connsiteX20" fmla="*/ 627263 w 4056309"/>
                <a:gd name="connsiteY20" fmla="*/ 1184564 h 1591936"/>
                <a:gd name="connsiteX21" fmla="*/ 668827 w 4056309"/>
                <a:gd name="connsiteY21" fmla="*/ 1180408 h 1591936"/>
                <a:gd name="connsiteX22" fmla="*/ 685452 w 4056309"/>
                <a:gd name="connsiteY22" fmla="*/ 1163782 h 1591936"/>
                <a:gd name="connsiteX23" fmla="*/ 697922 w 4056309"/>
                <a:gd name="connsiteY23" fmla="*/ 1159626 h 1591936"/>
                <a:gd name="connsiteX24" fmla="*/ 710391 w 4056309"/>
                <a:gd name="connsiteY24" fmla="*/ 1151313 h 1591936"/>
                <a:gd name="connsiteX25" fmla="*/ 722860 w 4056309"/>
                <a:gd name="connsiteY25" fmla="*/ 1126375 h 1591936"/>
                <a:gd name="connsiteX26" fmla="*/ 731172 w 4056309"/>
                <a:gd name="connsiteY26" fmla="*/ 1113906 h 1591936"/>
                <a:gd name="connsiteX27" fmla="*/ 739485 w 4056309"/>
                <a:gd name="connsiteY27" fmla="*/ 1097280 h 1591936"/>
                <a:gd name="connsiteX28" fmla="*/ 760267 w 4056309"/>
                <a:gd name="connsiteY28" fmla="*/ 1068186 h 1591936"/>
                <a:gd name="connsiteX29" fmla="*/ 768580 w 4056309"/>
                <a:gd name="connsiteY29" fmla="*/ 1055717 h 1591936"/>
                <a:gd name="connsiteX30" fmla="*/ 772736 w 4056309"/>
                <a:gd name="connsiteY30" fmla="*/ 1039091 h 1591936"/>
                <a:gd name="connsiteX31" fmla="*/ 785205 w 4056309"/>
                <a:gd name="connsiteY31" fmla="*/ 1005840 h 1591936"/>
                <a:gd name="connsiteX32" fmla="*/ 797674 w 4056309"/>
                <a:gd name="connsiteY32" fmla="*/ 947651 h 1591936"/>
                <a:gd name="connsiteX33" fmla="*/ 801831 w 4056309"/>
                <a:gd name="connsiteY33" fmla="*/ 931026 h 1591936"/>
                <a:gd name="connsiteX34" fmla="*/ 805987 w 4056309"/>
                <a:gd name="connsiteY34" fmla="*/ 901931 h 1591936"/>
                <a:gd name="connsiteX35" fmla="*/ 814300 w 4056309"/>
                <a:gd name="connsiteY35" fmla="*/ 872837 h 1591936"/>
                <a:gd name="connsiteX36" fmla="*/ 818456 w 4056309"/>
                <a:gd name="connsiteY36" fmla="*/ 856211 h 1591936"/>
                <a:gd name="connsiteX37" fmla="*/ 830925 w 4056309"/>
                <a:gd name="connsiteY37" fmla="*/ 814648 h 1591936"/>
                <a:gd name="connsiteX38" fmla="*/ 835082 w 4056309"/>
                <a:gd name="connsiteY38" fmla="*/ 789709 h 1591936"/>
                <a:gd name="connsiteX39" fmla="*/ 851707 w 4056309"/>
                <a:gd name="connsiteY39" fmla="*/ 748146 h 1591936"/>
                <a:gd name="connsiteX40" fmla="*/ 855863 w 4056309"/>
                <a:gd name="connsiteY40" fmla="*/ 731520 h 1591936"/>
                <a:gd name="connsiteX41" fmla="*/ 851707 w 4056309"/>
                <a:gd name="connsiteY41" fmla="*/ 656706 h 1591936"/>
                <a:gd name="connsiteX42" fmla="*/ 847551 w 4056309"/>
                <a:gd name="connsiteY42" fmla="*/ 627611 h 1591936"/>
                <a:gd name="connsiteX43" fmla="*/ 855863 w 4056309"/>
                <a:gd name="connsiteY43" fmla="*/ 511233 h 1591936"/>
                <a:gd name="connsiteX44" fmla="*/ 860020 w 4056309"/>
                <a:gd name="connsiteY44" fmla="*/ 482138 h 1591936"/>
                <a:gd name="connsiteX45" fmla="*/ 868332 w 4056309"/>
                <a:gd name="connsiteY45" fmla="*/ 353291 h 1591936"/>
                <a:gd name="connsiteX46" fmla="*/ 876645 w 4056309"/>
                <a:gd name="connsiteY46" fmla="*/ 286789 h 1591936"/>
                <a:gd name="connsiteX47" fmla="*/ 884958 w 4056309"/>
                <a:gd name="connsiteY47" fmla="*/ 216131 h 1591936"/>
                <a:gd name="connsiteX48" fmla="*/ 889114 w 4056309"/>
                <a:gd name="connsiteY48" fmla="*/ 203662 h 1591936"/>
                <a:gd name="connsiteX49" fmla="*/ 901583 w 4056309"/>
                <a:gd name="connsiteY49" fmla="*/ 124691 h 1591936"/>
                <a:gd name="connsiteX50" fmla="*/ 918209 w 4056309"/>
                <a:gd name="connsiteY50" fmla="*/ 87284 h 1591936"/>
                <a:gd name="connsiteX51" fmla="*/ 922365 w 4056309"/>
                <a:gd name="connsiteY51" fmla="*/ 58189 h 1591936"/>
                <a:gd name="connsiteX52" fmla="*/ 926522 w 4056309"/>
                <a:gd name="connsiteY52" fmla="*/ 45720 h 1591936"/>
                <a:gd name="connsiteX53" fmla="*/ 934834 w 4056309"/>
                <a:gd name="connsiteY53" fmla="*/ 12469 h 1591936"/>
                <a:gd name="connsiteX54" fmla="*/ 988867 w 4056309"/>
                <a:gd name="connsiteY54" fmla="*/ 4157 h 1591936"/>
                <a:gd name="connsiteX55" fmla="*/ 1001336 w 4056309"/>
                <a:gd name="connsiteY55" fmla="*/ 0 h 1591936"/>
                <a:gd name="connsiteX56" fmla="*/ 1047056 w 4056309"/>
                <a:gd name="connsiteY56" fmla="*/ 12469 h 1591936"/>
                <a:gd name="connsiteX57" fmla="*/ 1076151 w 4056309"/>
                <a:gd name="connsiteY57" fmla="*/ 33251 h 1591936"/>
                <a:gd name="connsiteX58" fmla="*/ 1092776 w 4056309"/>
                <a:gd name="connsiteY58" fmla="*/ 37408 h 1591936"/>
                <a:gd name="connsiteX59" fmla="*/ 1105245 w 4056309"/>
                <a:gd name="connsiteY59" fmla="*/ 49877 h 1591936"/>
                <a:gd name="connsiteX60" fmla="*/ 1113558 w 4056309"/>
                <a:gd name="connsiteY60" fmla="*/ 74815 h 1591936"/>
                <a:gd name="connsiteX61" fmla="*/ 1130183 w 4056309"/>
                <a:gd name="connsiteY61" fmla="*/ 87284 h 1591936"/>
                <a:gd name="connsiteX62" fmla="*/ 1142652 w 4056309"/>
                <a:gd name="connsiteY62" fmla="*/ 91440 h 1591936"/>
                <a:gd name="connsiteX63" fmla="*/ 1175903 w 4056309"/>
                <a:gd name="connsiteY63" fmla="*/ 103909 h 1591936"/>
                <a:gd name="connsiteX64" fmla="*/ 1200842 w 4056309"/>
                <a:gd name="connsiteY64" fmla="*/ 137160 h 1591936"/>
                <a:gd name="connsiteX65" fmla="*/ 1229936 w 4056309"/>
                <a:gd name="connsiteY65" fmla="*/ 145473 h 1591936"/>
                <a:gd name="connsiteX66" fmla="*/ 1254874 w 4056309"/>
                <a:gd name="connsiteY66" fmla="*/ 157942 h 1591936"/>
                <a:gd name="connsiteX67" fmla="*/ 1267343 w 4056309"/>
                <a:gd name="connsiteY67" fmla="*/ 166255 h 1591936"/>
                <a:gd name="connsiteX68" fmla="*/ 1321376 w 4056309"/>
                <a:gd name="connsiteY68" fmla="*/ 170411 h 1591936"/>
                <a:gd name="connsiteX69" fmla="*/ 1329689 w 4056309"/>
                <a:gd name="connsiteY69" fmla="*/ 203662 h 1591936"/>
                <a:gd name="connsiteX70" fmla="*/ 1342158 w 4056309"/>
                <a:gd name="connsiteY70" fmla="*/ 207818 h 1591936"/>
                <a:gd name="connsiteX71" fmla="*/ 1371252 w 4056309"/>
                <a:gd name="connsiteY71" fmla="*/ 228600 h 1591936"/>
                <a:gd name="connsiteX72" fmla="*/ 1383722 w 4056309"/>
                <a:gd name="connsiteY72" fmla="*/ 241069 h 1591936"/>
                <a:gd name="connsiteX73" fmla="*/ 1387878 w 4056309"/>
                <a:gd name="connsiteY73" fmla="*/ 232756 h 1591936"/>
                <a:gd name="connsiteX74" fmla="*/ 1425285 w 4056309"/>
                <a:gd name="connsiteY74" fmla="*/ 270164 h 1591936"/>
                <a:gd name="connsiteX75" fmla="*/ 1450223 w 4056309"/>
                <a:gd name="connsiteY75" fmla="*/ 249382 h 1591936"/>
                <a:gd name="connsiteX76" fmla="*/ 1479319 w 4056309"/>
                <a:gd name="connsiteY76" fmla="*/ 274320 h 1591936"/>
                <a:gd name="connsiteX77" fmla="*/ 1504256 w 4056309"/>
                <a:gd name="connsiteY77" fmla="*/ 299258 h 1591936"/>
                <a:gd name="connsiteX78" fmla="*/ 1554132 w 4056309"/>
                <a:gd name="connsiteY78" fmla="*/ 315884 h 1591936"/>
                <a:gd name="connsiteX79" fmla="*/ 1566602 w 4056309"/>
                <a:gd name="connsiteY79" fmla="*/ 328353 h 1591936"/>
                <a:gd name="connsiteX80" fmla="*/ 1570758 w 4056309"/>
                <a:gd name="connsiteY80" fmla="*/ 340822 h 1591936"/>
                <a:gd name="connsiteX81" fmla="*/ 1591540 w 4056309"/>
                <a:gd name="connsiteY81" fmla="*/ 357448 h 1591936"/>
                <a:gd name="connsiteX82" fmla="*/ 1620633 w 4056309"/>
                <a:gd name="connsiteY82" fmla="*/ 361604 h 1591936"/>
                <a:gd name="connsiteX83" fmla="*/ 1649729 w 4056309"/>
                <a:gd name="connsiteY83" fmla="*/ 382386 h 1591936"/>
                <a:gd name="connsiteX84" fmla="*/ 1666354 w 4056309"/>
                <a:gd name="connsiteY84" fmla="*/ 390698 h 1591936"/>
                <a:gd name="connsiteX85" fmla="*/ 1695449 w 4056309"/>
                <a:gd name="connsiteY85" fmla="*/ 407324 h 1591936"/>
                <a:gd name="connsiteX86" fmla="*/ 1716231 w 4056309"/>
                <a:gd name="connsiteY86" fmla="*/ 415637 h 1591936"/>
                <a:gd name="connsiteX87" fmla="*/ 1728700 w 4056309"/>
                <a:gd name="connsiteY87" fmla="*/ 419793 h 1591936"/>
                <a:gd name="connsiteX88" fmla="*/ 1766107 w 4056309"/>
                <a:gd name="connsiteY88" fmla="*/ 440575 h 1591936"/>
                <a:gd name="connsiteX89" fmla="*/ 1791045 w 4056309"/>
                <a:gd name="connsiteY89" fmla="*/ 444731 h 1591936"/>
                <a:gd name="connsiteX90" fmla="*/ 1799358 w 4056309"/>
                <a:gd name="connsiteY90" fmla="*/ 457200 h 1591936"/>
                <a:gd name="connsiteX91" fmla="*/ 1811827 w 4056309"/>
                <a:gd name="connsiteY91" fmla="*/ 465513 h 1591936"/>
                <a:gd name="connsiteX92" fmla="*/ 1820140 w 4056309"/>
                <a:gd name="connsiteY92" fmla="*/ 486295 h 1591936"/>
                <a:gd name="connsiteX93" fmla="*/ 1832609 w 4056309"/>
                <a:gd name="connsiteY93" fmla="*/ 490451 h 1591936"/>
                <a:gd name="connsiteX94" fmla="*/ 1853391 w 4056309"/>
                <a:gd name="connsiteY94" fmla="*/ 498764 h 1591936"/>
                <a:gd name="connsiteX95" fmla="*/ 1878329 w 4056309"/>
                <a:gd name="connsiteY95" fmla="*/ 507077 h 1591936"/>
                <a:gd name="connsiteX96" fmla="*/ 1894954 w 4056309"/>
                <a:gd name="connsiteY96" fmla="*/ 515389 h 1591936"/>
                <a:gd name="connsiteX97" fmla="*/ 1919892 w 4056309"/>
                <a:gd name="connsiteY97" fmla="*/ 536171 h 1591936"/>
                <a:gd name="connsiteX98" fmla="*/ 1936518 w 4056309"/>
                <a:gd name="connsiteY98" fmla="*/ 544484 h 1591936"/>
                <a:gd name="connsiteX99" fmla="*/ 1965612 w 4056309"/>
                <a:gd name="connsiteY99" fmla="*/ 548640 h 1591936"/>
                <a:gd name="connsiteX100" fmla="*/ 1986394 w 4056309"/>
                <a:gd name="connsiteY100" fmla="*/ 565266 h 1591936"/>
                <a:gd name="connsiteX101" fmla="*/ 1998863 w 4056309"/>
                <a:gd name="connsiteY101" fmla="*/ 573578 h 1591936"/>
                <a:gd name="connsiteX102" fmla="*/ 2027958 w 4056309"/>
                <a:gd name="connsiteY102" fmla="*/ 606829 h 1591936"/>
                <a:gd name="connsiteX103" fmla="*/ 2048739 w 4056309"/>
                <a:gd name="connsiteY103" fmla="*/ 602672 h 1591936"/>
                <a:gd name="connsiteX104" fmla="*/ 2077834 w 4056309"/>
                <a:gd name="connsiteY104" fmla="*/ 619299 h 1591936"/>
                <a:gd name="connsiteX105" fmla="*/ 2115242 w 4056309"/>
                <a:gd name="connsiteY105" fmla="*/ 640080 h 1591936"/>
                <a:gd name="connsiteX106" fmla="*/ 2156805 w 4056309"/>
                <a:gd name="connsiteY106" fmla="*/ 689957 h 1591936"/>
                <a:gd name="connsiteX107" fmla="*/ 2169274 w 4056309"/>
                <a:gd name="connsiteY107" fmla="*/ 660862 h 1591936"/>
                <a:gd name="connsiteX108" fmla="*/ 2202525 w 4056309"/>
                <a:gd name="connsiteY108" fmla="*/ 685801 h 1591936"/>
                <a:gd name="connsiteX109" fmla="*/ 2198369 w 4056309"/>
                <a:gd name="connsiteY109" fmla="*/ 710738 h 1591936"/>
                <a:gd name="connsiteX110" fmla="*/ 2219151 w 4056309"/>
                <a:gd name="connsiteY110" fmla="*/ 714895 h 1591936"/>
                <a:gd name="connsiteX111" fmla="*/ 2235776 w 4056309"/>
                <a:gd name="connsiteY111" fmla="*/ 719051 h 1591936"/>
                <a:gd name="connsiteX112" fmla="*/ 2252402 w 4056309"/>
                <a:gd name="connsiteY112" fmla="*/ 727364 h 1591936"/>
                <a:gd name="connsiteX113" fmla="*/ 2293965 w 4056309"/>
                <a:gd name="connsiteY113" fmla="*/ 735677 h 1591936"/>
                <a:gd name="connsiteX114" fmla="*/ 2306434 w 4056309"/>
                <a:gd name="connsiteY114" fmla="*/ 743989 h 1591936"/>
                <a:gd name="connsiteX115" fmla="*/ 2356311 w 4056309"/>
                <a:gd name="connsiteY115" fmla="*/ 764771 h 1591936"/>
                <a:gd name="connsiteX116" fmla="*/ 2368780 w 4056309"/>
                <a:gd name="connsiteY116" fmla="*/ 773084 h 1591936"/>
                <a:gd name="connsiteX117" fmla="*/ 2402031 w 4056309"/>
                <a:gd name="connsiteY117" fmla="*/ 802178 h 1591936"/>
                <a:gd name="connsiteX118" fmla="*/ 2414500 w 4056309"/>
                <a:gd name="connsiteY118" fmla="*/ 806335 h 1591936"/>
                <a:gd name="connsiteX119" fmla="*/ 2443594 w 4056309"/>
                <a:gd name="connsiteY119" fmla="*/ 827117 h 1591936"/>
                <a:gd name="connsiteX120" fmla="*/ 2464376 w 4056309"/>
                <a:gd name="connsiteY120" fmla="*/ 839586 h 1591936"/>
                <a:gd name="connsiteX121" fmla="*/ 2476845 w 4056309"/>
                <a:gd name="connsiteY121" fmla="*/ 847898 h 1591936"/>
                <a:gd name="connsiteX122" fmla="*/ 2493471 w 4056309"/>
                <a:gd name="connsiteY122" fmla="*/ 856211 h 1591936"/>
                <a:gd name="connsiteX123" fmla="*/ 2510096 w 4056309"/>
                <a:gd name="connsiteY123" fmla="*/ 868680 h 1591936"/>
                <a:gd name="connsiteX124" fmla="*/ 2530878 w 4056309"/>
                <a:gd name="connsiteY124" fmla="*/ 872837 h 1591936"/>
                <a:gd name="connsiteX125" fmla="*/ 2551660 w 4056309"/>
                <a:gd name="connsiteY125" fmla="*/ 881149 h 1591936"/>
                <a:gd name="connsiteX126" fmla="*/ 2597380 w 4056309"/>
                <a:gd name="connsiteY126" fmla="*/ 897775 h 1591936"/>
                <a:gd name="connsiteX127" fmla="*/ 2605692 w 4056309"/>
                <a:gd name="connsiteY127" fmla="*/ 910244 h 1591936"/>
                <a:gd name="connsiteX128" fmla="*/ 2630631 w 4056309"/>
                <a:gd name="connsiteY128" fmla="*/ 931026 h 1591936"/>
                <a:gd name="connsiteX129" fmla="*/ 2655569 w 4056309"/>
                <a:gd name="connsiteY129" fmla="*/ 939338 h 1591936"/>
                <a:gd name="connsiteX130" fmla="*/ 2713758 w 4056309"/>
                <a:gd name="connsiteY130" fmla="*/ 972589 h 1591936"/>
                <a:gd name="connsiteX131" fmla="*/ 2742852 w 4056309"/>
                <a:gd name="connsiteY131" fmla="*/ 997528 h 1591936"/>
                <a:gd name="connsiteX132" fmla="*/ 2796885 w 4056309"/>
                <a:gd name="connsiteY132" fmla="*/ 1009997 h 1591936"/>
                <a:gd name="connsiteX133" fmla="*/ 2846762 w 4056309"/>
                <a:gd name="connsiteY133" fmla="*/ 1026622 h 1591936"/>
                <a:gd name="connsiteX134" fmla="*/ 2884169 w 4056309"/>
                <a:gd name="connsiteY134" fmla="*/ 1051560 h 1591936"/>
                <a:gd name="connsiteX135" fmla="*/ 2917420 w 4056309"/>
                <a:gd name="connsiteY135" fmla="*/ 1072342 h 1591936"/>
                <a:gd name="connsiteX136" fmla="*/ 2967296 w 4056309"/>
                <a:gd name="connsiteY136" fmla="*/ 1088968 h 1591936"/>
                <a:gd name="connsiteX137" fmla="*/ 2975609 w 4056309"/>
                <a:gd name="connsiteY137" fmla="*/ 1101437 h 1591936"/>
                <a:gd name="connsiteX138" fmla="*/ 3021329 w 4056309"/>
                <a:gd name="connsiteY138" fmla="*/ 1126375 h 1591936"/>
                <a:gd name="connsiteX139" fmla="*/ 3037954 w 4056309"/>
                <a:gd name="connsiteY139" fmla="*/ 1134688 h 1591936"/>
                <a:gd name="connsiteX140" fmla="*/ 3054580 w 4056309"/>
                <a:gd name="connsiteY140" fmla="*/ 1138844 h 1591936"/>
                <a:gd name="connsiteX141" fmla="*/ 3096143 w 4056309"/>
                <a:gd name="connsiteY141" fmla="*/ 1155469 h 1591936"/>
                <a:gd name="connsiteX142" fmla="*/ 3104456 w 4056309"/>
                <a:gd name="connsiteY142" fmla="*/ 1176251 h 1591936"/>
                <a:gd name="connsiteX143" fmla="*/ 3150175 w 4056309"/>
                <a:gd name="connsiteY143" fmla="*/ 1188720 h 1591936"/>
                <a:gd name="connsiteX144" fmla="*/ 3166802 w 4056309"/>
                <a:gd name="connsiteY144" fmla="*/ 1201189 h 1591936"/>
                <a:gd name="connsiteX145" fmla="*/ 3183427 w 4056309"/>
                <a:gd name="connsiteY145" fmla="*/ 1209502 h 1591936"/>
                <a:gd name="connsiteX146" fmla="*/ 3229147 w 4056309"/>
                <a:gd name="connsiteY146" fmla="*/ 1217815 h 1591936"/>
                <a:gd name="connsiteX147" fmla="*/ 3283180 w 4056309"/>
                <a:gd name="connsiteY147" fmla="*/ 1238597 h 1591936"/>
                <a:gd name="connsiteX148" fmla="*/ 3303962 w 4056309"/>
                <a:gd name="connsiteY148" fmla="*/ 1246909 h 1591936"/>
                <a:gd name="connsiteX149" fmla="*/ 3341369 w 4056309"/>
                <a:gd name="connsiteY149" fmla="*/ 1255222 h 1591936"/>
                <a:gd name="connsiteX150" fmla="*/ 3378776 w 4056309"/>
                <a:gd name="connsiteY150" fmla="*/ 1267691 h 1591936"/>
                <a:gd name="connsiteX151" fmla="*/ 3391245 w 4056309"/>
                <a:gd name="connsiteY151" fmla="*/ 1271848 h 1591936"/>
                <a:gd name="connsiteX152" fmla="*/ 3412027 w 4056309"/>
                <a:gd name="connsiteY152" fmla="*/ 1280160 h 1591936"/>
                <a:gd name="connsiteX153" fmla="*/ 3441122 w 4056309"/>
                <a:gd name="connsiteY153" fmla="*/ 1284317 h 1591936"/>
                <a:gd name="connsiteX154" fmla="*/ 3486842 w 4056309"/>
                <a:gd name="connsiteY154" fmla="*/ 1292629 h 1591936"/>
                <a:gd name="connsiteX155" fmla="*/ 3515936 w 4056309"/>
                <a:gd name="connsiteY155" fmla="*/ 1305098 h 1591936"/>
                <a:gd name="connsiteX156" fmla="*/ 3528405 w 4056309"/>
                <a:gd name="connsiteY156" fmla="*/ 1313411 h 1591936"/>
                <a:gd name="connsiteX157" fmla="*/ 3636471 w 4056309"/>
                <a:gd name="connsiteY157" fmla="*/ 1317568 h 1591936"/>
                <a:gd name="connsiteX158" fmla="*/ 3819351 w 4056309"/>
                <a:gd name="connsiteY158" fmla="*/ 1317568 h 1591936"/>
                <a:gd name="connsiteX159" fmla="*/ 3823507 w 4056309"/>
                <a:gd name="connsiteY159" fmla="*/ 1305098 h 1591936"/>
                <a:gd name="connsiteX160" fmla="*/ 3744536 w 4056309"/>
                <a:gd name="connsiteY160" fmla="*/ 1313411 h 1591936"/>
                <a:gd name="connsiteX161" fmla="*/ 3823507 w 4056309"/>
                <a:gd name="connsiteY161" fmla="*/ 1276004 h 1591936"/>
                <a:gd name="connsiteX162" fmla="*/ 3885852 w 4056309"/>
                <a:gd name="connsiteY162" fmla="*/ 1276004 h 1591936"/>
                <a:gd name="connsiteX163" fmla="*/ 3914947 w 4056309"/>
                <a:gd name="connsiteY163" fmla="*/ 1251066 h 1591936"/>
                <a:gd name="connsiteX164" fmla="*/ 3935729 w 4056309"/>
                <a:gd name="connsiteY164" fmla="*/ 1226128 h 1591936"/>
                <a:gd name="connsiteX165" fmla="*/ 3952354 w 4056309"/>
                <a:gd name="connsiteY165" fmla="*/ 1221971 h 1591936"/>
                <a:gd name="connsiteX166" fmla="*/ 3973136 w 4056309"/>
                <a:gd name="connsiteY166" fmla="*/ 1180407 h 1591936"/>
                <a:gd name="connsiteX167" fmla="*/ 4002231 w 4056309"/>
                <a:gd name="connsiteY167" fmla="*/ 1151313 h 1591936"/>
                <a:gd name="connsiteX168" fmla="*/ 4006387 w 4056309"/>
                <a:gd name="connsiteY168" fmla="*/ 1138844 h 1591936"/>
                <a:gd name="connsiteX169" fmla="*/ 4018856 w 4056309"/>
                <a:gd name="connsiteY169" fmla="*/ 1126375 h 1591936"/>
                <a:gd name="connsiteX170" fmla="*/ 4023012 w 4056309"/>
                <a:gd name="connsiteY170" fmla="*/ 1088968 h 1591936"/>
                <a:gd name="connsiteX171" fmla="*/ 4031325 w 4056309"/>
                <a:gd name="connsiteY171" fmla="*/ 1064029 h 1591936"/>
                <a:gd name="connsiteX172" fmla="*/ 4035482 w 4056309"/>
                <a:gd name="connsiteY172" fmla="*/ 1047404 h 1591936"/>
                <a:gd name="connsiteX173" fmla="*/ 4047951 w 4056309"/>
                <a:gd name="connsiteY173" fmla="*/ 1051560 h 1591936"/>
                <a:gd name="connsiteX174" fmla="*/ 4052107 w 4056309"/>
                <a:gd name="connsiteY174" fmla="*/ 1080655 h 1591936"/>
                <a:gd name="connsiteX175" fmla="*/ 4056263 w 4056309"/>
                <a:gd name="connsiteY175" fmla="*/ 1101437 h 1591936"/>
                <a:gd name="connsiteX176" fmla="*/ 4052107 w 4056309"/>
                <a:gd name="connsiteY176" fmla="*/ 1155469 h 1591936"/>
                <a:gd name="connsiteX177" fmla="*/ 4047951 w 4056309"/>
                <a:gd name="connsiteY177" fmla="*/ 1172095 h 1591936"/>
                <a:gd name="connsiteX178" fmla="*/ 4035482 w 4056309"/>
                <a:gd name="connsiteY178" fmla="*/ 1238597 h 1591936"/>
                <a:gd name="connsiteX179" fmla="*/ 4039638 w 4056309"/>
                <a:gd name="connsiteY179" fmla="*/ 1251066 h 1591936"/>
                <a:gd name="connsiteX180" fmla="*/ 4043794 w 4056309"/>
                <a:gd name="connsiteY180" fmla="*/ 1271848 h 1591936"/>
                <a:gd name="connsiteX181" fmla="*/ 4052107 w 4056309"/>
                <a:gd name="connsiteY181" fmla="*/ 1288473 h 1591936"/>
                <a:gd name="connsiteX182" fmla="*/ 4056263 w 4056309"/>
                <a:gd name="connsiteY182" fmla="*/ 1305098 h 1591936"/>
                <a:gd name="connsiteX183" fmla="*/ 4047951 w 4056309"/>
                <a:gd name="connsiteY183" fmla="*/ 1338349 h 1591936"/>
                <a:gd name="connsiteX184" fmla="*/ 4018856 w 4056309"/>
                <a:gd name="connsiteY184" fmla="*/ 1350818 h 1591936"/>
                <a:gd name="connsiteX185" fmla="*/ 3532562 w 4056309"/>
                <a:gd name="connsiteY185" fmla="*/ 1363288 h 1591936"/>
                <a:gd name="connsiteX186" fmla="*/ 3428652 w 4056309"/>
                <a:gd name="connsiteY186" fmla="*/ 1367444 h 1591936"/>
                <a:gd name="connsiteX187" fmla="*/ 3283180 w 4056309"/>
                <a:gd name="connsiteY187" fmla="*/ 1359131 h 1591936"/>
                <a:gd name="connsiteX188" fmla="*/ 3266554 w 4056309"/>
                <a:gd name="connsiteY188" fmla="*/ 1346662 h 1591936"/>
                <a:gd name="connsiteX189" fmla="*/ 3220834 w 4056309"/>
                <a:gd name="connsiteY189" fmla="*/ 1338349 h 1591936"/>
                <a:gd name="connsiteX190" fmla="*/ 3054580 w 4056309"/>
                <a:gd name="connsiteY190" fmla="*/ 1342506 h 1591936"/>
                <a:gd name="connsiteX191" fmla="*/ 2992234 w 4056309"/>
                <a:gd name="connsiteY191" fmla="*/ 1346662 h 1591936"/>
                <a:gd name="connsiteX192" fmla="*/ 2896638 w 4056309"/>
                <a:gd name="connsiteY192" fmla="*/ 1350818 h 1591936"/>
                <a:gd name="connsiteX193" fmla="*/ 2539191 w 4056309"/>
                <a:gd name="connsiteY193" fmla="*/ 1350818 h 1591936"/>
                <a:gd name="connsiteX194" fmla="*/ 2468532 w 4056309"/>
                <a:gd name="connsiteY194" fmla="*/ 1338349 h 1591936"/>
                <a:gd name="connsiteX195" fmla="*/ 2435282 w 4056309"/>
                <a:gd name="connsiteY195" fmla="*/ 1334193 h 1591936"/>
                <a:gd name="connsiteX196" fmla="*/ 1828452 w 4056309"/>
                <a:gd name="connsiteY196" fmla="*/ 1346662 h 1591936"/>
                <a:gd name="connsiteX197" fmla="*/ 1791045 w 4056309"/>
                <a:gd name="connsiteY197" fmla="*/ 1350818 h 1591936"/>
                <a:gd name="connsiteX198" fmla="*/ 1753638 w 4056309"/>
                <a:gd name="connsiteY198" fmla="*/ 1363288 h 1591936"/>
                <a:gd name="connsiteX199" fmla="*/ 1587383 w 4056309"/>
                <a:gd name="connsiteY199" fmla="*/ 1354975 h 1591936"/>
                <a:gd name="connsiteX200" fmla="*/ 1479318 w 4056309"/>
                <a:gd name="connsiteY200" fmla="*/ 1342506 h 1591936"/>
                <a:gd name="connsiteX201" fmla="*/ 1350471 w 4056309"/>
                <a:gd name="connsiteY201" fmla="*/ 1325880 h 1591936"/>
                <a:gd name="connsiteX202" fmla="*/ 1047056 w 4056309"/>
                <a:gd name="connsiteY202" fmla="*/ 1554480 h 1591936"/>
                <a:gd name="connsiteX203" fmla="*/ 851707 w 4056309"/>
                <a:gd name="connsiteY203" fmla="*/ 1504604 h 1591936"/>
                <a:gd name="connsiteX204" fmla="*/ 710391 w 4056309"/>
                <a:gd name="connsiteY204" fmla="*/ 1467197 h 1591936"/>
                <a:gd name="connsiteX205" fmla="*/ 510885 w 4056309"/>
                <a:gd name="connsiteY205" fmla="*/ 1300942 h 1591936"/>
                <a:gd name="connsiteX206" fmla="*/ 477634 w 4056309"/>
                <a:gd name="connsiteY206" fmla="*/ 1388226 h 1591936"/>
                <a:gd name="connsiteX207" fmla="*/ 448540 w 4056309"/>
                <a:gd name="connsiteY207" fmla="*/ 1280160 h 1591936"/>
                <a:gd name="connsiteX208" fmla="*/ 394507 w 4056309"/>
                <a:gd name="connsiteY208" fmla="*/ 1238597 h 1591936"/>
                <a:gd name="connsiteX209" fmla="*/ 153438 w 4056309"/>
                <a:gd name="connsiteY209" fmla="*/ 1591888 h 1591936"/>
                <a:gd name="connsiteX210" fmla="*/ 323849 w 4056309"/>
                <a:gd name="connsiteY210" fmla="*/ 1217815 h 1591936"/>
                <a:gd name="connsiteX211" fmla="*/ 24591 w 4056309"/>
                <a:gd name="connsiteY211" fmla="*/ 1338349 h 1591936"/>
                <a:gd name="connsiteX212" fmla="*/ 278129 w 4056309"/>
                <a:gd name="connsiteY212" fmla="*/ 1201189 h 1591936"/>
                <a:gd name="connsiteX213" fmla="*/ 253191 w 4056309"/>
                <a:gd name="connsiteY213" fmla="*/ 1192877 h 1591936"/>
                <a:gd name="connsiteX214" fmla="*/ 236565 w 4056309"/>
                <a:gd name="connsiteY214" fmla="*/ 1188720 h 1591936"/>
                <a:gd name="connsiteX215" fmla="*/ 215783 w 4056309"/>
                <a:gd name="connsiteY215" fmla="*/ 1176251 h 1591936"/>
                <a:gd name="connsiteX216" fmla="*/ 161751 w 4056309"/>
                <a:gd name="connsiteY216" fmla="*/ 1163782 h 1591936"/>
                <a:gd name="connsiteX217" fmla="*/ 136812 w 4056309"/>
                <a:gd name="connsiteY217" fmla="*/ 1151313 h 1591936"/>
                <a:gd name="connsiteX218" fmla="*/ 116031 w 4056309"/>
                <a:gd name="connsiteY218" fmla="*/ 1143000 h 1591936"/>
                <a:gd name="connsiteX219" fmla="*/ 82780 w 4056309"/>
                <a:gd name="connsiteY219" fmla="*/ 1126375 h 1591936"/>
                <a:gd name="connsiteX220" fmla="*/ 3809 w 4056309"/>
                <a:gd name="connsiteY220" fmla="*/ 1097280 h 1591936"/>
                <a:gd name="connsiteX221" fmla="*/ 7965 w 4056309"/>
                <a:gd name="connsiteY221" fmla="*/ 1093124 h 1591936"/>
                <a:gd name="connsiteX0" fmla="*/ 7965 w 4056309"/>
                <a:gd name="connsiteY0" fmla="*/ 1093124 h 1679712"/>
                <a:gd name="connsiteX1" fmla="*/ 57842 w 4056309"/>
                <a:gd name="connsiteY1" fmla="*/ 1101437 h 1679712"/>
                <a:gd name="connsiteX2" fmla="*/ 70311 w 4056309"/>
                <a:gd name="connsiteY2" fmla="*/ 1105593 h 1679712"/>
                <a:gd name="connsiteX3" fmla="*/ 91092 w 4056309"/>
                <a:gd name="connsiteY3" fmla="*/ 1113906 h 1679712"/>
                <a:gd name="connsiteX4" fmla="*/ 124343 w 4056309"/>
                <a:gd name="connsiteY4" fmla="*/ 1122218 h 1679712"/>
                <a:gd name="connsiteX5" fmla="*/ 136812 w 4056309"/>
                <a:gd name="connsiteY5" fmla="*/ 1126375 h 1679712"/>
                <a:gd name="connsiteX6" fmla="*/ 145125 w 4056309"/>
                <a:gd name="connsiteY6" fmla="*/ 1138844 h 1679712"/>
                <a:gd name="connsiteX7" fmla="*/ 157594 w 4056309"/>
                <a:gd name="connsiteY7" fmla="*/ 1143000 h 1679712"/>
                <a:gd name="connsiteX8" fmla="*/ 219940 w 4056309"/>
                <a:gd name="connsiteY8" fmla="*/ 1147157 h 1679712"/>
                <a:gd name="connsiteX9" fmla="*/ 236565 w 4056309"/>
                <a:gd name="connsiteY9" fmla="*/ 1159626 h 1679712"/>
                <a:gd name="connsiteX10" fmla="*/ 257347 w 4056309"/>
                <a:gd name="connsiteY10" fmla="*/ 1163782 h 1679712"/>
                <a:gd name="connsiteX11" fmla="*/ 307223 w 4056309"/>
                <a:gd name="connsiteY11" fmla="*/ 1172095 h 1679712"/>
                <a:gd name="connsiteX12" fmla="*/ 344631 w 4056309"/>
                <a:gd name="connsiteY12" fmla="*/ 1180408 h 1679712"/>
                <a:gd name="connsiteX13" fmla="*/ 357100 w 4056309"/>
                <a:gd name="connsiteY13" fmla="*/ 1188720 h 1679712"/>
                <a:gd name="connsiteX14" fmla="*/ 415289 w 4056309"/>
                <a:gd name="connsiteY14" fmla="*/ 1197033 h 1679712"/>
                <a:gd name="connsiteX15" fmla="*/ 436071 w 4056309"/>
                <a:gd name="connsiteY15" fmla="*/ 1201189 h 1679712"/>
                <a:gd name="connsiteX16" fmla="*/ 515042 w 4056309"/>
                <a:gd name="connsiteY16" fmla="*/ 1205346 h 1679712"/>
                <a:gd name="connsiteX17" fmla="*/ 539980 w 4056309"/>
                <a:gd name="connsiteY17" fmla="*/ 1209502 h 1679712"/>
                <a:gd name="connsiteX18" fmla="*/ 602325 w 4056309"/>
                <a:gd name="connsiteY18" fmla="*/ 1201189 h 1679712"/>
                <a:gd name="connsiteX19" fmla="*/ 610638 w 4056309"/>
                <a:gd name="connsiteY19" fmla="*/ 1188720 h 1679712"/>
                <a:gd name="connsiteX20" fmla="*/ 627263 w 4056309"/>
                <a:gd name="connsiteY20" fmla="*/ 1184564 h 1679712"/>
                <a:gd name="connsiteX21" fmla="*/ 668827 w 4056309"/>
                <a:gd name="connsiteY21" fmla="*/ 1180408 h 1679712"/>
                <a:gd name="connsiteX22" fmla="*/ 685452 w 4056309"/>
                <a:gd name="connsiteY22" fmla="*/ 1163782 h 1679712"/>
                <a:gd name="connsiteX23" fmla="*/ 697922 w 4056309"/>
                <a:gd name="connsiteY23" fmla="*/ 1159626 h 1679712"/>
                <a:gd name="connsiteX24" fmla="*/ 710391 w 4056309"/>
                <a:gd name="connsiteY24" fmla="*/ 1151313 h 1679712"/>
                <a:gd name="connsiteX25" fmla="*/ 722860 w 4056309"/>
                <a:gd name="connsiteY25" fmla="*/ 1126375 h 1679712"/>
                <a:gd name="connsiteX26" fmla="*/ 731172 w 4056309"/>
                <a:gd name="connsiteY26" fmla="*/ 1113906 h 1679712"/>
                <a:gd name="connsiteX27" fmla="*/ 739485 w 4056309"/>
                <a:gd name="connsiteY27" fmla="*/ 1097280 h 1679712"/>
                <a:gd name="connsiteX28" fmla="*/ 760267 w 4056309"/>
                <a:gd name="connsiteY28" fmla="*/ 1068186 h 1679712"/>
                <a:gd name="connsiteX29" fmla="*/ 768580 w 4056309"/>
                <a:gd name="connsiteY29" fmla="*/ 1055717 h 1679712"/>
                <a:gd name="connsiteX30" fmla="*/ 772736 w 4056309"/>
                <a:gd name="connsiteY30" fmla="*/ 1039091 h 1679712"/>
                <a:gd name="connsiteX31" fmla="*/ 785205 w 4056309"/>
                <a:gd name="connsiteY31" fmla="*/ 1005840 h 1679712"/>
                <a:gd name="connsiteX32" fmla="*/ 797674 w 4056309"/>
                <a:gd name="connsiteY32" fmla="*/ 947651 h 1679712"/>
                <a:gd name="connsiteX33" fmla="*/ 801831 w 4056309"/>
                <a:gd name="connsiteY33" fmla="*/ 931026 h 1679712"/>
                <a:gd name="connsiteX34" fmla="*/ 805987 w 4056309"/>
                <a:gd name="connsiteY34" fmla="*/ 901931 h 1679712"/>
                <a:gd name="connsiteX35" fmla="*/ 814300 w 4056309"/>
                <a:gd name="connsiteY35" fmla="*/ 872837 h 1679712"/>
                <a:gd name="connsiteX36" fmla="*/ 818456 w 4056309"/>
                <a:gd name="connsiteY36" fmla="*/ 856211 h 1679712"/>
                <a:gd name="connsiteX37" fmla="*/ 830925 w 4056309"/>
                <a:gd name="connsiteY37" fmla="*/ 814648 h 1679712"/>
                <a:gd name="connsiteX38" fmla="*/ 835082 w 4056309"/>
                <a:gd name="connsiteY38" fmla="*/ 789709 h 1679712"/>
                <a:gd name="connsiteX39" fmla="*/ 851707 w 4056309"/>
                <a:gd name="connsiteY39" fmla="*/ 748146 h 1679712"/>
                <a:gd name="connsiteX40" fmla="*/ 855863 w 4056309"/>
                <a:gd name="connsiteY40" fmla="*/ 731520 h 1679712"/>
                <a:gd name="connsiteX41" fmla="*/ 851707 w 4056309"/>
                <a:gd name="connsiteY41" fmla="*/ 656706 h 1679712"/>
                <a:gd name="connsiteX42" fmla="*/ 847551 w 4056309"/>
                <a:gd name="connsiteY42" fmla="*/ 627611 h 1679712"/>
                <a:gd name="connsiteX43" fmla="*/ 855863 w 4056309"/>
                <a:gd name="connsiteY43" fmla="*/ 511233 h 1679712"/>
                <a:gd name="connsiteX44" fmla="*/ 860020 w 4056309"/>
                <a:gd name="connsiteY44" fmla="*/ 482138 h 1679712"/>
                <a:gd name="connsiteX45" fmla="*/ 868332 w 4056309"/>
                <a:gd name="connsiteY45" fmla="*/ 353291 h 1679712"/>
                <a:gd name="connsiteX46" fmla="*/ 876645 w 4056309"/>
                <a:gd name="connsiteY46" fmla="*/ 286789 h 1679712"/>
                <a:gd name="connsiteX47" fmla="*/ 884958 w 4056309"/>
                <a:gd name="connsiteY47" fmla="*/ 216131 h 1679712"/>
                <a:gd name="connsiteX48" fmla="*/ 889114 w 4056309"/>
                <a:gd name="connsiteY48" fmla="*/ 203662 h 1679712"/>
                <a:gd name="connsiteX49" fmla="*/ 901583 w 4056309"/>
                <a:gd name="connsiteY49" fmla="*/ 124691 h 1679712"/>
                <a:gd name="connsiteX50" fmla="*/ 918209 w 4056309"/>
                <a:gd name="connsiteY50" fmla="*/ 87284 h 1679712"/>
                <a:gd name="connsiteX51" fmla="*/ 922365 w 4056309"/>
                <a:gd name="connsiteY51" fmla="*/ 58189 h 1679712"/>
                <a:gd name="connsiteX52" fmla="*/ 926522 w 4056309"/>
                <a:gd name="connsiteY52" fmla="*/ 45720 h 1679712"/>
                <a:gd name="connsiteX53" fmla="*/ 934834 w 4056309"/>
                <a:gd name="connsiteY53" fmla="*/ 12469 h 1679712"/>
                <a:gd name="connsiteX54" fmla="*/ 988867 w 4056309"/>
                <a:gd name="connsiteY54" fmla="*/ 4157 h 1679712"/>
                <a:gd name="connsiteX55" fmla="*/ 1001336 w 4056309"/>
                <a:gd name="connsiteY55" fmla="*/ 0 h 1679712"/>
                <a:gd name="connsiteX56" fmla="*/ 1047056 w 4056309"/>
                <a:gd name="connsiteY56" fmla="*/ 12469 h 1679712"/>
                <a:gd name="connsiteX57" fmla="*/ 1076151 w 4056309"/>
                <a:gd name="connsiteY57" fmla="*/ 33251 h 1679712"/>
                <a:gd name="connsiteX58" fmla="*/ 1092776 w 4056309"/>
                <a:gd name="connsiteY58" fmla="*/ 37408 h 1679712"/>
                <a:gd name="connsiteX59" fmla="*/ 1105245 w 4056309"/>
                <a:gd name="connsiteY59" fmla="*/ 49877 h 1679712"/>
                <a:gd name="connsiteX60" fmla="*/ 1113558 w 4056309"/>
                <a:gd name="connsiteY60" fmla="*/ 74815 h 1679712"/>
                <a:gd name="connsiteX61" fmla="*/ 1130183 w 4056309"/>
                <a:gd name="connsiteY61" fmla="*/ 87284 h 1679712"/>
                <a:gd name="connsiteX62" fmla="*/ 1142652 w 4056309"/>
                <a:gd name="connsiteY62" fmla="*/ 91440 h 1679712"/>
                <a:gd name="connsiteX63" fmla="*/ 1175903 w 4056309"/>
                <a:gd name="connsiteY63" fmla="*/ 103909 h 1679712"/>
                <a:gd name="connsiteX64" fmla="*/ 1200842 w 4056309"/>
                <a:gd name="connsiteY64" fmla="*/ 137160 h 1679712"/>
                <a:gd name="connsiteX65" fmla="*/ 1229936 w 4056309"/>
                <a:gd name="connsiteY65" fmla="*/ 145473 h 1679712"/>
                <a:gd name="connsiteX66" fmla="*/ 1254874 w 4056309"/>
                <a:gd name="connsiteY66" fmla="*/ 157942 h 1679712"/>
                <a:gd name="connsiteX67" fmla="*/ 1267343 w 4056309"/>
                <a:gd name="connsiteY67" fmla="*/ 166255 h 1679712"/>
                <a:gd name="connsiteX68" fmla="*/ 1321376 w 4056309"/>
                <a:gd name="connsiteY68" fmla="*/ 170411 h 1679712"/>
                <a:gd name="connsiteX69" fmla="*/ 1329689 w 4056309"/>
                <a:gd name="connsiteY69" fmla="*/ 203662 h 1679712"/>
                <a:gd name="connsiteX70" fmla="*/ 1342158 w 4056309"/>
                <a:gd name="connsiteY70" fmla="*/ 207818 h 1679712"/>
                <a:gd name="connsiteX71" fmla="*/ 1371252 w 4056309"/>
                <a:gd name="connsiteY71" fmla="*/ 228600 h 1679712"/>
                <a:gd name="connsiteX72" fmla="*/ 1383722 w 4056309"/>
                <a:gd name="connsiteY72" fmla="*/ 241069 h 1679712"/>
                <a:gd name="connsiteX73" fmla="*/ 1387878 w 4056309"/>
                <a:gd name="connsiteY73" fmla="*/ 232756 h 1679712"/>
                <a:gd name="connsiteX74" fmla="*/ 1425285 w 4056309"/>
                <a:gd name="connsiteY74" fmla="*/ 270164 h 1679712"/>
                <a:gd name="connsiteX75" fmla="*/ 1450223 w 4056309"/>
                <a:gd name="connsiteY75" fmla="*/ 249382 h 1679712"/>
                <a:gd name="connsiteX76" fmla="*/ 1479319 w 4056309"/>
                <a:gd name="connsiteY76" fmla="*/ 274320 h 1679712"/>
                <a:gd name="connsiteX77" fmla="*/ 1504256 w 4056309"/>
                <a:gd name="connsiteY77" fmla="*/ 299258 h 1679712"/>
                <a:gd name="connsiteX78" fmla="*/ 1554132 w 4056309"/>
                <a:gd name="connsiteY78" fmla="*/ 315884 h 1679712"/>
                <a:gd name="connsiteX79" fmla="*/ 1566602 w 4056309"/>
                <a:gd name="connsiteY79" fmla="*/ 328353 h 1679712"/>
                <a:gd name="connsiteX80" fmla="*/ 1570758 w 4056309"/>
                <a:gd name="connsiteY80" fmla="*/ 340822 h 1679712"/>
                <a:gd name="connsiteX81" fmla="*/ 1591540 w 4056309"/>
                <a:gd name="connsiteY81" fmla="*/ 357448 h 1679712"/>
                <a:gd name="connsiteX82" fmla="*/ 1620633 w 4056309"/>
                <a:gd name="connsiteY82" fmla="*/ 361604 h 1679712"/>
                <a:gd name="connsiteX83" fmla="*/ 1649729 w 4056309"/>
                <a:gd name="connsiteY83" fmla="*/ 382386 h 1679712"/>
                <a:gd name="connsiteX84" fmla="*/ 1666354 w 4056309"/>
                <a:gd name="connsiteY84" fmla="*/ 390698 h 1679712"/>
                <a:gd name="connsiteX85" fmla="*/ 1695449 w 4056309"/>
                <a:gd name="connsiteY85" fmla="*/ 407324 h 1679712"/>
                <a:gd name="connsiteX86" fmla="*/ 1716231 w 4056309"/>
                <a:gd name="connsiteY86" fmla="*/ 415637 h 1679712"/>
                <a:gd name="connsiteX87" fmla="*/ 1728700 w 4056309"/>
                <a:gd name="connsiteY87" fmla="*/ 419793 h 1679712"/>
                <a:gd name="connsiteX88" fmla="*/ 1766107 w 4056309"/>
                <a:gd name="connsiteY88" fmla="*/ 440575 h 1679712"/>
                <a:gd name="connsiteX89" fmla="*/ 1791045 w 4056309"/>
                <a:gd name="connsiteY89" fmla="*/ 444731 h 1679712"/>
                <a:gd name="connsiteX90" fmla="*/ 1799358 w 4056309"/>
                <a:gd name="connsiteY90" fmla="*/ 457200 h 1679712"/>
                <a:gd name="connsiteX91" fmla="*/ 1811827 w 4056309"/>
                <a:gd name="connsiteY91" fmla="*/ 465513 h 1679712"/>
                <a:gd name="connsiteX92" fmla="*/ 1820140 w 4056309"/>
                <a:gd name="connsiteY92" fmla="*/ 486295 h 1679712"/>
                <a:gd name="connsiteX93" fmla="*/ 1832609 w 4056309"/>
                <a:gd name="connsiteY93" fmla="*/ 490451 h 1679712"/>
                <a:gd name="connsiteX94" fmla="*/ 1853391 w 4056309"/>
                <a:gd name="connsiteY94" fmla="*/ 498764 h 1679712"/>
                <a:gd name="connsiteX95" fmla="*/ 1878329 w 4056309"/>
                <a:gd name="connsiteY95" fmla="*/ 507077 h 1679712"/>
                <a:gd name="connsiteX96" fmla="*/ 1894954 w 4056309"/>
                <a:gd name="connsiteY96" fmla="*/ 515389 h 1679712"/>
                <a:gd name="connsiteX97" fmla="*/ 1919892 w 4056309"/>
                <a:gd name="connsiteY97" fmla="*/ 536171 h 1679712"/>
                <a:gd name="connsiteX98" fmla="*/ 1936518 w 4056309"/>
                <a:gd name="connsiteY98" fmla="*/ 544484 h 1679712"/>
                <a:gd name="connsiteX99" fmla="*/ 1965612 w 4056309"/>
                <a:gd name="connsiteY99" fmla="*/ 548640 h 1679712"/>
                <a:gd name="connsiteX100" fmla="*/ 1986394 w 4056309"/>
                <a:gd name="connsiteY100" fmla="*/ 565266 h 1679712"/>
                <a:gd name="connsiteX101" fmla="*/ 1998863 w 4056309"/>
                <a:gd name="connsiteY101" fmla="*/ 573578 h 1679712"/>
                <a:gd name="connsiteX102" fmla="*/ 2027958 w 4056309"/>
                <a:gd name="connsiteY102" fmla="*/ 606829 h 1679712"/>
                <a:gd name="connsiteX103" fmla="*/ 2048739 w 4056309"/>
                <a:gd name="connsiteY103" fmla="*/ 602672 h 1679712"/>
                <a:gd name="connsiteX104" fmla="*/ 2077834 w 4056309"/>
                <a:gd name="connsiteY104" fmla="*/ 619299 h 1679712"/>
                <a:gd name="connsiteX105" fmla="*/ 2115242 w 4056309"/>
                <a:gd name="connsiteY105" fmla="*/ 640080 h 1679712"/>
                <a:gd name="connsiteX106" fmla="*/ 2156805 w 4056309"/>
                <a:gd name="connsiteY106" fmla="*/ 689957 h 1679712"/>
                <a:gd name="connsiteX107" fmla="*/ 2169274 w 4056309"/>
                <a:gd name="connsiteY107" fmla="*/ 660862 h 1679712"/>
                <a:gd name="connsiteX108" fmla="*/ 2202525 w 4056309"/>
                <a:gd name="connsiteY108" fmla="*/ 685801 h 1679712"/>
                <a:gd name="connsiteX109" fmla="*/ 2198369 w 4056309"/>
                <a:gd name="connsiteY109" fmla="*/ 710738 h 1679712"/>
                <a:gd name="connsiteX110" fmla="*/ 2219151 w 4056309"/>
                <a:gd name="connsiteY110" fmla="*/ 714895 h 1679712"/>
                <a:gd name="connsiteX111" fmla="*/ 2235776 w 4056309"/>
                <a:gd name="connsiteY111" fmla="*/ 719051 h 1679712"/>
                <a:gd name="connsiteX112" fmla="*/ 2252402 w 4056309"/>
                <a:gd name="connsiteY112" fmla="*/ 727364 h 1679712"/>
                <a:gd name="connsiteX113" fmla="*/ 2293965 w 4056309"/>
                <a:gd name="connsiteY113" fmla="*/ 735677 h 1679712"/>
                <a:gd name="connsiteX114" fmla="*/ 2306434 w 4056309"/>
                <a:gd name="connsiteY114" fmla="*/ 743989 h 1679712"/>
                <a:gd name="connsiteX115" fmla="*/ 2356311 w 4056309"/>
                <a:gd name="connsiteY115" fmla="*/ 764771 h 1679712"/>
                <a:gd name="connsiteX116" fmla="*/ 2368780 w 4056309"/>
                <a:gd name="connsiteY116" fmla="*/ 773084 h 1679712"/>
                <a:gd name="connsiteX117" fmla="*/ 2402031 w 4056309"/>
                <a:gd name="connsiteY117" fmla="*/ 802178 h 1679712"/>
                <a:gd name="connsiteX118" fmla="*/ 2414500 w 4056309"/>
                <a:gd name="connsiteY118" fmla="*/ 806335 h 1679712"/>
                <a:gd name="connsiteX119" fmla="*/ 2443594 w 4056309"/>
                <a:gd name="connsiteY119" fmla="*/ 827117 h 1679712"/>
                <a:gd name="connsiteX120" fmla="*/ 2464376 w 4056309"/>
                <a:gd name="connsiteY120" fmla="*/ 839586 h 1679712"/>
                <a:gd name="connsiteX121" fmla="*/ 2476845 w 4056309"/>
                <a:gd name="connsiteY121" fmla="*/ 847898 h 1679712"/>
                <a:gd name="connsiteX122" fmla="*/ 2493471 w 4056309"/>
                <a:gd name="connsiteY122" fmla="*/ 856211 h 1679712"/>
                <a:gd name="connsiteX123" fmla="*/ 2510096 w 4056309"/>
                <a:gd name="connsiteY123" fmla="*/ 868680 h 1679712"/>
                <a:gd name="connsiteX124" fmla="*/ 2530878 w 4056309"/>
                <a:gd name="connsiteY124" fmla="*/ 872837 h 1679712"/>
                <a:gd name="connsiteX125" fmla="*/ 2551660 w 4056309"/>
                <a:gd name="connsiteY125" fmla="*/ 881149 h 1679712"/>
                <a:gd name="connsiteX126" fmla="*/ 2597380 w 4056309"/>
                <a:gd name="connsiteY126" fmla="*/ 897775 h 1679712"/>
                <a:gd name="connsiteX127" fmla="*/ 2605692 w 4056309"/>
                <a:gd name="connsiteY127" fmla="*/ 910244 h 1679712"/>
                <a:gd name="connsiteX128" fmla="*/ 2630631 w 4056309"/>
                <a:gd name="connsiteY128" fmla="*/ 931026 h 1679712"/>
                <a:gd name="connsiteX129" fmla="*/ 2655569 w 4056309"/>
                <a:gd name="connsiteY129" fmla="*/ 939338 h 1679712"/>
                <a:gd name="connsiteX130" fmla="*/ 2713758 w 4056309"/>
                <a:gd name="connsiteY130" fmla="*/ 972589 h 1679712"/>
                <a:gd name="connsiteX131" fmla="*/ 2742852 w 4056309"/>
                <a:gd name="connsiteY131" fmla="*/ 997528 h 1679712"/>
                <a:gd name="connsiteX132" fmla="*/ 2796885 w 4056309"/>
                <a:gd name="connsiteY132" fmla="*/ 1009997 h 1679712"/>
                <a:gd name="connsiteX133" fmla="*/ 2846762 w 4056309"/>
                <a:gd name="connsiteY133" fmla="*/ 1026622 h 1679712"/>
                <a:gd name="connsiteX134" fmla="*/ 2884169 w 4056309"/>
                <a:gd name="connsiteY134" fmla="*/ 1051560 h 1679712"/>
                <a:gd name="connsiteX135" fmla="*/ 2917420 w 4056309"/>
                <a:gd name="connsiteY135" fmla="*/ 1072342 h 1679712"/>
                <a:gd name="connsiteX136" fmla="*/ 2967296 w 4056309"/>
                <a:gd name="connsiteY136" fmla="*/ 1088968 h 1679712"/>
                <a:gd name="connsiteX137" fmla="*/ 2975609 w 4056309"/>
                <a:gd name="connsiteY137" fmla="*/ 1101437 h 1679712"/>
                <a:gd name="connsiteX138" fmla="*/ 3021329 w 4056309"/>
                <a:gd name="connsiteY138" fmla="*/ 1126375 h 1679712"/>
                <a:gd name="connsiteX139" fmla="*/ 3037954 w 4056309"/>
                <a:gd name="connsiteY139" fmla="*/ 1134688 h 1679712"/>
                <a:gd name="connsiteX140" fmla="*/ 3054580 w 4056309"/>
                <a:gd name="connsiteY140" fmla="*/ 1138844 h 1679712"/>
                <a:gd name="connsiteX141" fmla="*/ 3096143 w 4056309"/>
                <a:gd name="connsiteY141" fmla="*/ 1155469 h 1679712"/>
                <a:gd name="connsiteX142" fmla="*/ 3104456 w 4056309"/>
                <a:gd name="connsiteY142" fmla="*/ 1176251 h 1679712"/>
                <a:gd name="connsiteX143" fmla="*/ 3150175 w 4056309"/>
                <a:gd name="connsiteY143" fmla="*/ 1188720 h 1679712"/>
                <a:gd name="connsiteX144" fmla="*/ 3166802 w 4056309"/>
                <a:gd name="connsiteY144" fmla="*/ 1201189 h 1679712"/>
                <a:gd name="connsiteX145" fmla="*/ 3183427 w 4056309"/>
                <a:gd name="connsiteY145" fmla="*/ 1209502 h 1679712"/>
                <a:gd name="connsiteX146" fmla="*/ 3229147 w 4056309"/>
                <a:gd name="connsiteY146" fmla="*/ 1217815 h 1679712"/>
                <a:gd name="connsiteX147" fmla="*/ 3283180 w 4056309"/>
                <a:gd name="connsiteY147" fmla="*/ 1238597 h 1679712"/>
                <a:gd name="connsiteX148" fmla="*/ 3303962 w 4056309"/>
                <a:gd name="connsiteY148" fmla="*/ 1246909 h 1679712"/>
                <a:gd name="connsiteX149" fmla="*/ 3341369 w 4056309"/>
                <a:gd name="connsiteY149" fmla="*/ 1255222 h 1679712"/>
                <a:gd name="connsiteX150" fmla="*/ 3378776 w 4056309"/>
                <a:gd name="connsiteY150" fmla="*/ 1267691 h 1679712"/>
                <a:gd name="connsiteX151" fmla="*/ 3391245 w 4056309"/>
                <a:gd name="connsiteY151" fmla="*/ 1271848 h 1679712"/>
                <a:gd name="connsiteX152" fmla="*/ 3412027 w 4056309"/>
                <a:gd name="connsiteY152" fmla="*/ 1280160 h 1679712"/>
                <a:gd name="connsiteX153" fmla="*/ 3441122 w 4056309"/>
                <a:gd name="connsiteY153" fmla="*/ 1284317 h 1679712"/>
                <a:gd name="connsiteX154" fmla="*/ 3486842 w 4056309"/>
                <a:gd name="connsiteY154" fmla="*/ 1292629 h 1679712"/>
                <a:gd name="connsiteX155" fmla="*/ 3515936 w 4056309"/>
                <a:gd name="connsiteY155" fmla="*/ 1305098 h 1679712"/>
                <a:gd name="connsiteX156" fmla="*/ 3528405 w 4056309"/>
                <a:gd name="connsiteY156" fmla="*/ 1313411 h 1679712"/>
                <a:gd name="connsiteX157" fmla="*/ 3636471 w 4056309"/>
                <a:gd name="connsiteY157" fmla="*/ 1317568 h 1679712"/>
                <a:gd name="connsiteX158" fmla="*/ 3819351 w 4056309"/>
                <a:gd name="connsiteY158" fmla="*/ 1317568 h 1679712"/>
                <a:gd name="connsiteX159" fmla="*/ 3823507 w 4056309"/>
                <a:gd name="connsiteY159" fmla="*/ 1305098 h 1679712"/>
                <a:gd name="connsiteX160" fmla="*/ 3744536 w 4056309"/>
                <a:gd name="connsiteY160" fmla="*/ 1313411 h 1679712"/>
                <a:gd name="connsiteX161" fmla="*/ 3823507 w 4056309"/>
                <a:gd name="connsiteY161" fmla="*/ 1276004 h 1679712"/>
                <a:gd name="connsiteX162" fmla="*/ 3885852 w 4056309"/>
                <a:gd name="connsiteY162" fmla="*/ 1276004 h 1679712"/>
                <a:gd name="connsiteX163" fmla="*/ 3914947 w 4056309"/>
                <a:gd name="connsiteY163" fmla="*/ 1251066 h 1679712"/>
                <a:gd name="connsiteX164" fmla="*/ 3935729 w 4056309"/>
                <a:gd name="connsiteY164" fmla="*/ 1226128 h 1679712"/>
                <a:gd name="connsiteX165" fmla="*/ 3952354 w 4056309"/>
                <a:gd name="connsiteY165" fmla="*/ 1221971 h 1679712"/>
                <a:gd name="connsiteX166" fmla="*/ 3973136 w 4056309"/>
                <a:gd name="connsiteY166" fmla="*/ 1180407 h 1679712"/>
                <a:gd name="connsiteX167" fmla="*/ 4002231 w 4056309"/>
                <a:gd name="connsiteY167" fmla="*/ 1151313 h 1679712"/>
                <a:gd name="connsiteX168" fmla="*/ 4006387 w 4056309"/>
                <a:gd name="connsiteY168" fmla="*/ 1138844 h 1679712"/>
                <a:gd name="connsiteX169" fmla="*/ 4018856 w 4056309"/>
                <a:gd name="connsiteY169" fmla="*/ 1126375 h 1679712"/>
                <a:gd name="connsiteX170" fmla="*/ 4023012 w 4056309"/>
                <a:gd name="connsiteY170" fmla="*/ 1088968 h 1679712"/>
                <a:gd name="connsiteX171" fmla="*/ 4031325 w 4056309"/>
                <a:gd name="connsiteY171" fmla="*/ 1064029 h 1679712"/>
                <a:gd name="connsiteX172" fmla="*/ 4035482 w 4056309"/>
                <a:gd name="connsiteY172" fmla="*/ 1047404 h 1679712"/>
                <a:gd name="connsiteX173" fmla="*/ 4047951 w 4056309"/>
                <a:gd name="connsiteY173" fmla="*/ 1051560 h 1679712"/>
                <a:gd name="connsiteX174" fmla="*/ 4052107 w 4056309"/>
                <a:gd name="connsiteY174" fmla="*/ 1080655 h 1679712"/>
                <a:gd name="connsiteX175" fmla="*/ 4056263 w 4056309"/>
                <a:gd name="connsiteY175" fmla="*/ 1101437 h 1679712"/>
                <a:gd name="connsiteX176" fmla="*/ 4052107 w 4056309"/>
                <a:gd name="connsiteY176" fmla="*/ 1155469 h 1679712"/>
                <a:gd name="connsiteX177" fmla="*/ 4047951 w 4056309"/>
                <a:gd name="connsiteY177" fmla="*/ 1172095 h 1679712"/>
                <a:gd name="connsiteX178" fmla="*/ 4035482 w 4056309"/>
                <a:gd name="connsiteY178" fmla="*/ 1238597 h 1679712"/>
                <a:gd name="connsiteX179" fmla="*/ 4039638 w 4056309"/>
                <a:gd name="connsiteY179" fmla="*/ 1251066 h 1679712"/>
                <a:gd name="connsiteX180" fmla="*/ 4043794 w 4056309"/>
                <a:gd name="connsiteY180" fmla="*/ 1271848 h 1679712"/>
                <a:gd name="connsiteX181" fmla="*/ 4052107 w 4056309"/>
                <a:gd name="connsiteY181" fmla="*/ 1288473 h 1679712"/>
                <a:gd name="connsiteX182" fmla="*/ 4056263 w 4056309"/>
                <a:gd name="connsiteY182" fmla="*/ 1305098 h 1679712"/>
                <a:gd name="connsiteX183" fmla="*/ 4047951 w 4056309"/>
                <a:gd name="connsiteY183" fmla="*/ 1338349 h 1679712"/>
                <a:gd name="connsiteX184" fmla="*/ 4018856 w 4056309"/>
                <a:gd name="connsiteY184" fmla="*/ 1350818 h 1679712"/>
                <a:gd name="connsiteX185" fmla="*/ 3532562 w 4056309"/>
                <a:gd name="connsiteY185" fmla="*/ 1363288 h 1679712"/>
                <a:gd name="connsiteX186" fmla="*/ 3428652 w 4056309"/>
                <a:gd name="connsiteY186" fmla="*/ 1367444 h 1679712"/>
                <a:gd name="connsiteX187" fmla="*/ 3283180 w 4056309"/>
                <a:gd name="connsiteY187" fmla="*/ 1359131 h 1679712"/>
                <a:gd name="connsiteX188" fmla="*/ 3266554 w 4056309"/>
                <a:gd name="connsiteY188" fmla="*/ 1346662 h 1679712"/>
                <a:gd name="connsiteX189" fmla="*/ 3220834 w 4056309"/>
                <a:gd name="connsiteY189" fmla="*/ 1338349 h 1679712"/>
                <a:gd name="connsiteX190" fmla="*/ 3054580 w 4056309"/>
                <a:gd name="connsiteY190" fmla="*/ 1342506 h 1679712"/>
                <a:gd name="connsiteX191" fmla="*/ 2992234 w 4056309"/>
                <a:gd name="connsiteY191" fmla="*/ 1346662 h 1679712"/>
                <a:gd name="connsiteX192" fmla="*/ 2896638 w 4056309"/>
                <a:gd name="connsiteY192" fmla="*/ 1350818 h 1679712"/>
                <a:gd name="connsiteX193" fmla="*/ 2539191 w 4056309"/>
                <a:gd name="connsiteY193" fmla="*/ 1350818 h 1679712"/>
                <a:gd name="connsiteX194" fmla="*/ 2468532 w 4056309"/>
                <a:gd name="connsiteY194" fmla="*/ 1338349 h 1679712"/>
                <a:gd name="connsiteX195" fmla="*/ 2435282 w 4056309"/>
                <a:gd name="connsiteY195" fmla="*/ 1334193 h 1679712"/>
                <a:gd name="connsiteX196" fmla="*/ 1828452 w 4056309"/>
                <a:gd name="connsiteY196" fmla="*/ 1346662 h 1679712"/>
                <a:gd name="connsiteX197" fmla="*/ 1791045 w 4056309"/>
                <a:gd name="connsiteY197" fmla="*/ 1350818 h 1679712"/>
                <a:gd name="connsiteX198" fmla="*/ 1753638 w 4056309"/>
                <a:gd name="connsiteY198" fmla="*/ 1363288 h 1679712"/>
                <a:gd name="connsiteX199" fmla="*/ 1587383 w 4056309"/>
                <a:gd name="connsiteY199" fmla="*/ 1354975 h 1679712"/>
                <a:gd name="connsiteX200" fmla="*/ 1479318 w 4056309"/>
                <a:gd name="connsiteY200" fmla="*/ 1342506 h 1679712"/>
                <a:gd name="connsiteX201" fmla="*/ 1350471 w 4056309"/>
                <a:gd name="connsiteY201" fmla="*/ 1325880 h 1679712"/>
                <a:gd name="connsiteX202" fmla="*/ 1047056 w 4056309"/>
                <a:gd name="connsiteY202" fmla="*/ 1554480 h 1679712"/>
                <a:gd name="connsiteX203" fmla="*/ 851707 w 4056309"/>
                <a:gd name="connsiteY203" fmla="*/ 1504604 h 1679712"/>
                <a:gd name="connsiteX204" fmla="*/ 710391 w 4056309"/>
                <a:gd name="connsiteY204" fmla="*/ 1467197 h 1679712"/>
                <a:gd name="connsiteX205" fmla="*/ 510885 w 4056309"/>
                <a:gd name="connsiteY205" fmla="*/ 1300942 h 1679712"/>
                <a:gd name="connsiteX206" fmla="*/ 477634 w 4056309"/>
                <a:gd name="connsiteY206" fmla="*/ 1388226 h 1679712"/>
                <a:gd name="connsiteX207" fmla="*/ 319693 w 4056309"/>
                <a:gd name="connsiteY207" fmla="*/ 1679170 h 1679712"/>
                <a:gd name="connsiteX208" fmla="*/ 394507 w 4056309"/>
                <a:gd name="connsiteY208" fmla="*/ 1238597 h 1679712"/>
                <a:gd name="connsiteX209" fmla="*/ 153438 w 4056309"/>
                <a:gd name="connsiteY209" fmla="*/ 1591888 h 1679712"/>
                <a:gd name="connsiteX210" fmla="*/ 323849 w 4056309"/>
                <a:gd name="connsiteY210" fmla="*/ 1217815 h 1679712"/>
                <a:gd name="connsiteX211" fmla="*/ 24591 w 4056309"/>
                <a:gd name="connsiteY211" fmla="*/ 1338349 h 1679712"/>
                <a:gd name="connsiteX212" fmla="*/ 278129 w 4056309"/>
                <a:gd name="connsiteY212" fmla="*/ 1201189 h 1679712"/>
                <a:gd name="connsiteX213" fmla="*/ 253191 w 4056309"/>
                <a:gd name="connsiteY213" fmla="*/ 1192877 h 1679712"/>
                <a:gd name="connsiteX214" fmla="*/ 236565 w 4056309"/>
                <a:gd name="connsiteY214" fmla="*/ 1188720 h 1679712"/>
                <a:gd name="connsiteX215" fmla="*/ 215783 w 4056309"/>
                <a:gd name="connsiteY215" fmla="*/ 1176251 h 1679712"/>
                <a:gd name="connsiteX216" fmla="*/ 161751 w 4056309"/>
                <a:gd name="connsiteY216" fmla="*/ 1163782 h 1679712"/>
                <a:gd name="connsiteX217" fmla="*/ 136812 w 4056309"/>
                <a:gd name="connsiteY217" fmla="*/ 1151313 h 1679712"/>
                <a:gd name="connsiteX218" fmla="*/ 116031 w 4056309"/>
                <a:gd name="connsiteY218" fmla="*/ 1143000 h 1679712"/>
                <a:gd name="connsiteX219" fmla="*/ 82780 w 4056309"/>
                <a:gd name="connsiteY219" fmla="*/ 1126375 h 1679712"/>
                <a:gd name="connsiteX220" fmla="*/ 3809 w 4056309"/>
                <a:gd name="connsiteY220" fmla="*/ 1097280 h 1679712"/>
                <a:gd name="connsiteX221" fmla="*/ 7965 w 4056309"/>
                <a:gd name="connsiteY221" fmla="*/ 1093124 h 1679712"/>
                <a:gd name="connsiteX0" fmla="*/ 7965 w 4056309"/>
                <a:gd name="connsiteY0" fmla="*/ 1093124 h 1770611"/>
                <a:gd name="connsiteX1" fmla="*/ 57842 w 4056309"/>
                <a:gd name="connsiteY1" fmla="*/ 1101437 h 1770611"/>
                <a:gd name="connsiteX2" fmla="*/ 70311 w 4056309"/>
                <a:gd name="connsiteY2" fmla="*/ 1105593 h 1770611"/>
                <a:gd name="connsiteX3" fmla="*/ 91092 w 4056309"/>
                <a:gd name="connsiteY3" fmla="*/ 1113906 h 1770611"/>
                <a:gd name="connsiteX4" fmla="*/ 124343 w 4056309"/>
                <a:gd name="connsiteY4" fmla="*/ 1122218 h 1770611"/>
                <a:gd name="connsiteX5" fmla="*/ 136812 w 4056309"/>
                <a:gd name="connsiteY5" fmla="*/ 1126375 h 1770611"/>
                <a:gd name="connsiteX6" fmla="*/ 145125 w 4056309"/>
                <a:gd name="connsiteY6" fmla="*/ 1138844 h 1770611"/>
                <a:gd name="connsiteX7" fmla="*/ 157594 w 4056309"/>
                <a:gd name="connsiteY7" fmla="*/ 1143000 h 1770611"/>
                <a:gd name="connsiteX8" fmla="*/ 219940 w 4056309"/>
                <a:gd name="connsiteY8" fmla="*/ 1147157 h 1770611"/>
                <a:gd name="connsiteX9" fmla="*/ 236565 w 4056309"/>
                <a:gd name="connsiteY9" fmla="*/ 1159626 h 1770611"/>
                <a:gd name="connsiteX10" fmla="*/ 257347 w 4056309"/>
                <a:gd name="connsiteY10" fmla="*/ 1163782 h 1770611"/>
                <a:gd name="connsiteX11" fmla="*/ 307223 w 4056309"/>
                <a:gd name="connsiteY11" fmla="*/ 1172095 h 1770611"/>
                <a:gd name="connsiteX12" fmla="*/ 344631 w 4056309"/>
                <a:gd name="connsiteY12" fmla="*/ 1180408 h 1770611"/>
                <a:gd name="connsiteX13" fmla="*/ 357100 w 4056309"/>
                <a:gd name="connsiteY13" fmla="*/ 1188720 h 1770611"/>
                <a:gd name="connsiteX14" fmla="*/ 415289 w 4056309"/>
                <a:gd name="connsiteY14" fmla="*/ 1197033 h 1770611"/>
                <a:gd name="connsiteX15" fmla="*/ 436071 w 4056309"/>
                <a:gd name="connsiteY15" fmla="*/ 1201189 h 1770611"/>
                <a:gd name="connsiteX16" fmla="*/ 515042 w 4056309"/>
                <a:gd name="connsiteY16" fmla="*/ 1205346 h 1770611"/>
                <a:gd name="connsiteX17" fmla="*/ 539980 w 4056309"/>
                <a:gd name="connsiteY17" fmla="*/ 1209502 h 1770611"/>
                <a:gd name="connsiteX18" fmla="*/ 602325 w 4056309"/>
                <a:gd name="connsiteY18" fmla="*/ 1201189 h 1770611"/>
                <a:gd name="connsiteX19" fmla="*/ 610638 w 4056309"/>
                <a:gd name="connsiteY19" fmla="*/ 1188720 h 1770611"/>
                <a:gd name="connsiteX20" fmla="*/ 627263 w 4056309"/>
                <a:gd name="connsiteY20" fmla="*/ 1184564 h 1770611"/>
                <a:gd name="connsiteX21" fmla="*/ 668827 w 4056309"/>
                <a:gd name="connsiteY21" fmla="*/ 1180408 h 1770611"/>
                <a:gd name="connsiteX22" fmla="*/ 685452 w 4056309"/>
                <a:gd name="connsiteY22" fmla="*/ 1163782 h 1770611"/>
                <a:gd name="connsiteX23" fmla="*/ 697922 w 4056309"/>
                <a:gd name="connsiteY23" fmla="*/ 1159626 h 1770611"/>
                <a:gd name="connsiteX24" fmla="*/ 710391 w 4056309"/>
                <a:gd name="connsiteY24" fmla="*/ 1151313 h 1770611"/>
                <a:gd name="connsiteX25" fmla="*/ 722860 w 4056309"/>
                <a:gd name="connsiteY25" fmla="*/ 1126375 h 1770611"/>
                <a:gd name="connsiteX26" fmla="*/ 731172 w 4056309"/>
                <a:gd name="connsiteY26" fmla="*/ 1113906 h 1770611"/>
                <a:gd name="connsiteX27" fmla="*/ 739485 w 4056309"/>
                <a:gd name="connsiteY27" fmla="*/ 1097280 h 1770611"/>
                <a:gd name="connsiteX28" fmla="*/ 760267 w 4056309"/>
                <a:gd name="connsiteY28" fmla="*/ 1068186 h 1770611"/>
                <a:gd name="connsiteX29" fmla="*/ 768580 w 4056309"/>
                <a:gd name="connsiteY29" fmla="*/ 1055717 h 1770611"/>
                <a:gd name="connsiteX30" fmla="*/ 772736 w 4056309"/>
                <a:gd name="connsiteY30" fmla="*/ 1039091 h 1770611"/>
                <a:gd name="connsiteX31" fmla="*/ 785205 w 4056309"/>
                <a:gd name="connsiteY31" fmla="*/ 1005840 h 1770611"/>
                <a:gd name="connsiteX32" fmla="*/ 797674 w 4056309"/>
                <a:gd name="connsiteY32" fmla="*/ 947651 h 1770611"/>
                <a:gd name="connsiteX33" fmla="*/ 801831 w 4056309"/>
                <a:gd name="connsiteY33" fmla="*/ 931026 h 1770611"/>
                <a:gd name="connsiteX34" fmla="*/ 805987 w 4056309"/>
                <a:gd name="connsiteY34" fmla="*/ 901931 h 1770611"/>
                <a:gd name="connsiteX35" fmla="*/ 814300 w 4056309"/>
                <a:gd name="connsiteY35" fmla="*/ 872837 h 1770611"/>
                <a:gd name="connsiteX36" fmla="*/ 818456 w 4056309"/>
                <a:gd name="connsiteY36" fmla="*/ 856211 h 1770611"/>
                <a:gd name="connsiteX37" fmla="*/ 830925 w 4056309"/>
                <a:gd name="connsiteY37" fmla="*/ 814648 h 1770611"/>
                <a:gd name="connsiteX38" fmla="*/ 835082 w 4056309"/>
                <a:gd name="connsiteY38" fmla="*/ 789709 h 1770611"/>
                <a:gd name="connsiteX39" fmla="*/ 851707 w 4056309"/>
                <a:gd name="connsiteY39" fmla="*/ 748146 h 1770611"/>
                <a:gd name="connsiteX40" fmla="*/ 855863 w 4056309"/>
                <a:gd name="connsiteY40" fmla="*/ 731520 h 1770611"/>
                <a:gd name="connsiteX41" fmla="*/ 851707 w 4056309"/>
                <a:gd name="connsiteY41" fmla="*/ 656706 h 1770611"/>
                <a:gd name="connsiteX42" fmla="*/ 847551 w 4056309"/>
                <a:gd name="connsiteY42" fmla="*/ 627611 h 1770611"/>
                <a:gd name="connsiteX43" fmla="*/ 855863 w 4056309"/>
                <a:gd name="connsiteY43" fmla="*/ 511233 h 1770611"/>
                <a:gd name="connsiteX44" fmla="*/ 860020 w 4056309"/>
                <a:gd name="connsiteY44" fmla="*/ 482138 h 1770611"/>
                <a:gd name="connsiteX45" fmla="*/ 868332 w 4056309"/>
                <a:gd name="connsiteY45" fmla="*/ 353291 h 1770611"/>
                <a:gd name="connsiteX46" fmla="*/ 876645 w 4056309"/>
                <a:gd name="connsiteY46" fmla="*/ 286789 h 1770611"/>
                <a:gd name="connsiteX47" fmla="*/ 884958 w 4056309"/>
                <a:gd name="connsiteY47" fmla="*/ 216131 h 1770611"/>
                <a:gd name="connsiteX48" fmla="*/ 889114 w 4056309"/>
                <a:gd name="connsiteY48" fmla="*/ 203662 h 1770611"/>
                <a:gd name="connsiteX49" fmla="*/ 901583 w 4056309"/>
                <a:gd name="connsiteY49" fmla="*/ 124691 h 1770611"/>
                <a:gd name="connsiteX50" fmla="*/ 918209 w 4056309"/>
                <a:gd name="connsiteY50" fmla="*/ 87284 h 1770611"/>
                <a:gd name="connsiteX51" fmla="*/ 922365 w 4056309"/>
                <a:gd name="connsiteY51" fmla="*/ 58189 h 1770611"/>
                <a:gd name="connsiteX52" fmla="*/ 926522 w 4056309"/>
                <a:gd name="connsiteY52" fmla="*/ 45720 h 1770611"/>
                <a:gd name="connsiteX53" fmla="*/ 934834 w 4056309"/>
                <a:gd name="connsiteY53" fmla="*/ 12469 h 1770611"/>
                <a:gd name="connsiteX54" fmla="*/ 988867 w 4056309"/>
                <a:gd name="connsiteY54" fmla="*/ 4157 h 1770611"/>
                <a:gd name="connsiteX55" fmla="*/ 1001336 w 4056309"/>
                <a:gd name="connsiteY55" fmla="*/ 0 h 1770611"/>
                <a:gd name="connsiteX56" fmla="*/ 1047056 w 4056309"/>
                <a:gd name="connsiteY56" fmla="*/ 12469 h 1770611"/>
                <a:gd name="connsiteX57" fmla="*/ 1076151 w 4056309"/>
                <a:gd name="connsiteY57" fmla="*/ 33251 h 1770611"/>
                <a:gd name="connsiteX58" fmla="*/ 1092776 w 4056309"/>
                <a:gd name="connsiteY58" fmla="*/ 37408 h 1770611"/>
                <a:gd name="connsiteX59" fmla="*/ 1105245 w 4056309"/>
                <a:gd name="connsiteY59" fmla="*/ 49877 h 1770611"/>
                <a:gd name="connsiteX60" fmla="*/ 1113558 w 4056309"/>
                <a:gd name="connsiteY60" fmla="*/ 74815 h 1770611"/>
                <a:gd name="connsiteX61" fmla="*/ 1130183 w 4056309"/>
                <a:gd name="connsiteY61" fmla="*/ 87284 h 1770611"/>
                <a:gd name="connsiteX62" fmla="*/ 1142652 w 4056309"/>
                <a:gd name="connsiteY62" fmla="*/ 91440 h 1770611"/>
                <a:gd name="connsiteX63" fmla="*/ 1175903 w 4056309"/>
                <a:gd name="connsiteY63" fmla="*/ 103909 h 1770611"/>
                <a:gd name="connsiteX64" fmla="*/ 1200842 w 4056309"/>
                <a:gd name="connsiteY64" fmla="*/ 137160 h 1770611"/>
                <a:gd name="connsiteX65" fmla="*/ 1229936 w 4056309"/>
                <a:gd name="connsiteY65" fmla="*/ 145473 h 1770611"/>
                <a:gd name="connsiteX66" fmla="*/ 1254874 w 4056309"/>
                <a:gd name="connsiteY66" fmla="*/ 157942 h 1770611"/>
                <a:gd name="connsiteX67" fmla="*/ 1267343 w 4056309"/>
                <a:gd name="connsiteY67" fmla="*/ 166255 h 1770611"/>
                <a:gd name="connsiteX68" fmla="*/ 1321376 w 4056309"/>
                <a:gd name="connsiteY68" fmla="*/ 170411 h 1770611"/>
                <a:gd name="connsiteX69" fmla="*/ 1329689 w 4056309"/>
                <a:gd name="connsiteY69" fmla="*/ 203662 h 1770611"/>
                <a:gd name="connsiteX70" fmla="*/ 1342158 w 4056309"/>
                <a:gd name="connsiteY70" fmla="*/ 207818 h 1770611"/>
                <a:gd name="connsiteX71" fmla="*/ 1371252 w 4056309"/>
                <a:gd name="connsiteY71" fmla="*/ 228600 h 1770611"/>
                <a:gd name="connsiteX72" fmla="*/ 1383722 w 4056309"/>
                <a:gd name="connsiteY72" fmla="*/ 241069 h 1770611"/>
                <a:gd name="connsiteX73" fmla="*/ 1387878 w 4056309"/>
                <a:gd name="connsiteY73" fmla="*/ 232756 h 1770611"/>
                <a:gd name="connsiteX74" fmla="*/ 1425285 w 4056309"/>
                <a:gd name="connsiteY74" fmla="*/ 270164 h 1770611"/>
                <a:gd name="connsiteX75" fmla="*/ 1450223 w 4056309"/>
                <a:gd name="connsiteY75" fmla="*/ 249382 h 1770611"/>
                <a:gd name="connsiteX76" fmla="*/ 1479319 w 4056309"/>
                <a:gd name="connsiteY76" fmla="*/ 274320 h 1770611"/>
                <a:gd name="connsiteX77" fmla="*/ 1504256 w 4056309"/>
                <a:gd name="connsiteY77" fmla="*/ 299258 h 1770611"/>
                <a:gd name="connsiteX78" fmla="*/ 1554132 w 4056309"/>
                <a:gd name="connsiteY78" fmla="*/ 315884 h 1770611"/>
                <a:gd name="connsiteX79" fmla="*/ 1566602 w 4056309"/>
                <a:gd name="connsiteY79" fmla="*/ 328353 h 1770611"/>
                <a:gd name="connsiteX80" fmla="*/ 1570758 w 4056309"/>
                <a:gd name="connsiteY80" fmla="*/ 340822 h 1770611"/>
                <a:gd name="connsiteX81" fmla="*/ 1591540 w 4056309"/>
                <a:gd name="connsiteY81" fmla="*/ 357448 h 1770611"/>
                <a:gd name="connsiteX82" fmla="*/ 1620633 w 4056309"/>
                <a:gd name="connsiteY82" fmla="*/ 361604 h 1770611"/>
                <a:gd name="connsiteX83" fmla="*/ 1649729 w 4056309"/>
                <a:gd name="connsiteY83" fmla="*/ 382386 h 1770611"/>
                <a:gd name="connsiteX84" fmla="*/ 1666354 w 4056309"/>
                <a:gd name="connsiteY84" fmla="*/ 390698 h 1770611"/>
                <a:gd name="connsiteX85" fmla="*/ 1695449 w 4056309"/>
                <a:gd name="connsiteY85" fmla="*/ 407324 h 1770611"/>
                <a:gd name="connsiteX86" fmla="*/ 1716231 w 4056309"/>
                <a:gd name="connsiteY86" fmla="*/ 415637 h 1770611"/>
                <a:gd name="connsiteX87" fmla="*/ 1728700 w 4056309"/>
                <a:gd name="connsiteY87" fmla="*/ 419793 h 1770611"/>
                <a:gd name="connsiteX88" fmla="*/ 1766107 w 4056309"/>
                <a:gd name="connsiteY88" fmla="*/ 440575 h 1770611"/>
                <a:gd name="connsiteX89" fmla="*/ 1791045 w 4056309"/>
                <a:gd name="connsiteY89" fmla="*/ 444731 h 1770611"/>
                <a:gd name="connsiteX90" fmla="*/ 1799358 w 4056309"/>
                <a:gd name="connsiteY90" fmla="*/ 457200 h 1770611"/>
                <a:gd name="connsiteX91" fmla="*/ 1811827 w 4056309"/>
                <a:gd name="connsiteY91" fmla="*/ 465513 h 1770611"/>
                <a:gd name="connsiteX92" fmla="*/ 1820140 w 4056309"/>
                <a:gd name="connsiteY92" fmla="*/ 486295 h 1770611"/>
                <a:gd name="connsiteX93" fmla="*/ 1832609 w 4056309"/>
                <a:gd name="connsiteY93" fmla="*/ 490451 h 1770611"/>
                <a:gd name="connsiteX94" fmla="*/ 1853391 w 4056309"/>
                <a:gd name="connsiteY94" fmla="*/ 498764 h 1770611"/>
                <a:gd name="connsiteX95" fmla="*/ 1878329 w 4056309"/>
                <a:gd name="connsiteY95" fmla="*/ 507077 h 1770611"/>
                <a:gd name="connsiteX96" fmla="*/ 1894954 w 4056309"/>
                <a:gd name="connsiteY96" fmla="*/ 515389 h 1770611"/>
                <a:gd name="connsiteX97" fmla="*/ 1919892 w 4056309"/>
                <a:gd name="connsiteY97" fmla="*/ 536171 h 1770611"/>
                <a:gd name="connsiteX98" fmla="*/ 1936518 w 4056309"/>
                <a:gd name="connsiteY98" fmla="*/ 544484 h 1770611"/>
                <a:gd name="connsiteX99" fmla="*/ 1965612 w 4056309"/>
                <a:gd name="connsiteY99" fmla="*/ 548640 h 1770611"/>
                <a:gd name="connsiteX100" fmla="*/ 1986394 w 4056309"/>
                <a:gd name="connsiteY100" fmla="*/ 565266 h 1770611"/>
                <a:gd name="connsiteX101" fmla="*/ 1998863 w 4056309"/>
                <a:gd name="connsiteY101" fmla="*/ 573578 h 1770611"/>
                <a:gd name="connsiteX102" fmla="*/ 2027958 w 4056309"/>
                <a:gd name="connsiteY102" fmla="*/ 606829 h 1770611"/>
                <a:gd name="connsiteX103" fmla="*/ 2048739 w 4056309"/>
                <a:gd name="connsiteY103" fmla="*/ 602672 h 1770611"/>
                <a:gd name="connsiteX104" fmla="*/ 2077834 w 4056309"/>
                <a:gd name="connsiteY104" fmla="*/ 619299 h 1770611"/>
                <a:gd name="connsiteX105" fmla="*/ 2115242 w 4056309"/>
                <a:gd name="connsiteY105" fmla="*/ 640080 h 1770611"/>
                <a:gd name="connsiteX106" fmla="*/ 2156805 w 4056309"/>
                <a:gd name="connsiteY106" fmla="*/ 689957 h 1770611"/>
                <a:gd name="connsiteX107" fmla="*/ 2169274 w 4056309"/>
                <a:gd name="connsiteY107" fmla="*/ 660862 h 1770611"/>
                <a:gd name="connsiteX108" fmla="*/ 2202525 w 4056309"/>
                <a:gd name="connsiteY108" fmla="*/ 685801 h 1770611"/>
                <a:gd name="connsiteX109" fmla="*/ 2198369 w 4056309"/>
                <a:gd name="connsiteY109" fmla="*/ 710738 h 1770611"/>
                <a:gd name="connsiteX110" fmla="*/ 2219151 w 4056309"/>
                <a:gd name="connsiteY110" fmla="*/ 714895 h 1770611"/>
                <a:gd name="connsiteX111" fmla="*/ 2235776 w 4056309"/>
                <a:gd name="connsiteY111" fmla="*/ 719051 h 1770611"/>
                <a:gd name="connsiteX112" fmla="*/ 2252402 w 4056309"/>
                <a:gd name="connsiteY112" fmla="*/ 727364 h 1770611"/>
                <a:gd name="connsiteX113" fmla="*/ 2293965 w 4056309"/>
                <a:gd name="connsiteY113" fmla="*/ 735677 h 1770611"/>
                <a:gd name="connsiteX114" fmla="*/ 2306434 w 4056309"/>
                <a:gd name="connsiteY114" fmla="*/ 743989 h 1770611"/>
                <a:gd name="connsiteX115" fmla="*/ 2356311 w 4056309"/>
                <a:gd name="connsiteY115" fmla="*/ 764771 h 1770611"/>
                <a:gd name="connsiteX116" fmla="*/ 2368780 w 4056309"/>
                <a:gd name="connsiteY116" fmla="*/ 773084 h 1770611"/>
                <a:gd name="connsiteX117" fmla="*/ 2402031 w 4056309"/>
                <a:gd name="connsiteY117" fmla="*/ 802178 h 1770611"/>
                <a:gd name="connsiteX118" fmla="*/ 2414500 w 4056309"/>
                <a:gd name="connsiteY118" fmla="*/ 806335 h 1770611"/>
                <a:gd name="connsiteX119" fmla="*/ 2443594 w 4056309"/>
                <a:gd name="connsiteY119" fmla="*/ 827117 h 1770611"/>
                <a:gd name="connsiteX120" fmla="*/ 2464376 w 4056309"/>
                <a:gd name="connsiteY120" fmla="*/ 839586 h 1770611"/>
                <a:gd name="connsiteX121" fmla="*/ 2476845 w 4056309"/>
                <a:gd name="connsiteY121" fmla="*/ 847898 h 1770611"/>
                <a:gd name="connsiteX122" fmla="*/ 2493471 w 4056309"/>
                <a:gd name="connsiteY122" fmla="*/ 856211 h 1770611"/>
                <a:gd name="connsiteX123" fmla="*/ 2510096 w 4056309"/>
                <a:gd name="connsiteY123" fmla="*/ 868680 h 1770611"/>
                <a:gd name="connsiteX124" fmla="*/ 2530878 w 4056309"/>
                <a:gd name="connsiteY124" fmla="*/ 872837 h 1770611"/>
                <a:gd name="connsiteX125" fmla="*/ 2551660 w 4056309"/>
                <a:gd name="connsiteY125" fmla="*/ 881149 h 1770611"/>
                <a:gd name="connsiteX126" fmla="*/ 2597380 w 4056309"/>
                <a:gd name="connsiteY126" fmla="*/ 897775 h 1770611"/>
                <a:gd name="connsiteX127" fmla="*/ 2605692 w 4056309"/>
                <a:gd name="connsiteY127" fmla="*/ 910244 h 1770611"/>
                <a:gd name="connsiteX128" fmla="*/ 2630631 w 4056309"/>
                <a:gd name="connsiteY128" fmla="*/ 931026 h 1770611"/>
                <a:gd name="connsiteX129" fmla="*/ 2655569 w 4056309"/>
                <a:gd name="connsiteY129" fmla="*/ 939338 h 1770611"/>
                <a:gd name="connsiteX130" fmla="*/ 2713758 w 4056309"/>
                <a:gd name="connsiteY130" fmla="*/ 972589 h 1770611"/>
                <a:gd name="connsiteX131" fmla="*/ 2742852 w 4056309"/>
                <a:gd name="connsiteY131" fmla="*/ 997528 h 1770611"/>
                <a:gd name="connsiteX132" fmla="*/ 2796885 w 4056309"/>
                <a:gd name="connsiteY132" fmla="*/ 1009997 h 1770611"/>
                <a:gd name="connsiteX133" fmla="*/ 2846762 w 4056309"/>
                <a:gd name="connsiteY133" fmla="*/ 1026622 h 1770611"/>
                <a:gd name="connsiteX134" fmla="*/ 2884169 w 4056309"/>
                <a:gd name="connsiteY134" fmla="*/ 1051560 h 1770611"/>
                <a:gd name="connsiteX135" fmla="*/ 2917420 w 4056309"/>
                <a:gd name="connsiteY135" fmla="*/ 1072342 h 1770611"/>
                <a:gd name="connsiteX136" fmla="*/ 2967296 w 4056309"/>
                <a:gd name="connsiteY136" fmla="*/ 1088968 h 1770611"/>
                <a:gd name="connsiteX137" fmla="*/ 2975609 w 4056309"/>
                <a:gd name="connsiteY137" fmla="*/ 1101437 h 1770611"/>
                <a:gd name="connsiteX138" fmla="*/ 3021329 w 4056309"/>
                <a:gd name="connsiteY138" fmla="*/ 1126375 h 1770611"/>
                <a:gd name="connsiteX139" fmla="*/ 3037954 w 4056309"/>
                <a:gd name="connsiteY139" fmla="*/ 1134688 h 1770611"/>
                <a:gd name="connsiteX140" fmla="*/ 3054580 w 4056309"/>
                <a:gd name="connsiteY140" fmla="*/ 1138844 h 1770611"/>
                <a:gd name="connsiteX141" fmla="*/ 3096143 w 4056309"/>
                <a:gd name="connsiteY141" fmla="*/ 1155469 h 1770611"/>
                <a:gd name="connsiteX142" fmla="*/ 3104456 w 4056309"/>
                <a:gd name="connsiteY142" fmla="*/ 1176251 h 1770611"/>
                <a:gd name="connsiteX143" fmla="*/ 3150175 w 4056309"/>
                <a:gd name="connsiteY143" fmla="*/ 1188720 h 1770611"/>
                <a:gd name="connsiteX144" fmla="*/ 3166802 w 4056309"/>
                <a:gd name="connsiteY144" fmla="*/ 1201189 h 1770611"/>
                <a:gd name="connsiteX145" fmla="*/ 3183427 w 4056309"/>
                <a:gd name="connsiteY145" fmla="*/ 1209502 h 1770611"/>
                <a:gd name="connsiteX146" fmla="*/ 3229147 w 4056309"/>
                <a:gd name="connsiteY146" fmla="*/ 1217815 h 1770611"/>
                <a:gd name="connsiteX147" fmla="*/ 3283180 w 4056309"/>
                <a:gd name="connsiteY147" fmla="*/ 1238597 h 1770611"/>
                <a:gd name="connsiteX148" fmla="*/ 3303962 w 4056309"/>
                <a:gd name="connsiteY148" fmla="*/ 1246909 h 1770611"/>
                <a:gd name="connsiteX149" fmla="*/ 3341369 w 4056309"/>
                <a:gd name="connsiteY149" fmla="*/ 1255222 h 1770611"/>
                <a:gd name="connsiteX150" fmla="*/ 3378776 w 4056309"/>
                <a:gd name="connsiteY150" fmla="*/ 1267691 h 1770611"/>
                <a:gd name="connsiteX151" fmla="*/ 3391245 w 4056309"/>
                <a:gd name="connsiteY151" fmla="*/ 1271848 h 1770611"/>
                <a:gd name="connsiteX152" fmla="*/ 3412027 w 4056309"/>
                <a:gd name="connsiteY152" fmla="*/ 1280160 h 1770611"/>
                <a:gd name="connsiteX153" fmla="*/ 3441122 w 4056309"/>
                <a:gd name="connsiteY153" fmla="*/ 1284317 h 1770611"/>
                <a:gd name="connsiteX154" fmla="*/ 3486842 w 4056309"/>
                <a:gd name="connsiteY154" fmla="*/ 1292629 h 1770611"/>
                <a:gd name="connsiteX155" fmla="*/ 3515936 w 4056309"/>
                <a:gd name="connsiteY155" fmla="*/ 1305098 h 1770611"/>
                <a:gd name="connsiteX156" fmla="*/ 3528405 w 4056309"/>
                <a:gd name="connsiteY156" fmla="*/ 1313411 h 1770611"/>
                <a:gd name="connsiteX157" fmla="*/ 3636471 w 4056309"/>
                <a:gd name="connsiteY157" fmla="*/ 1317568 h 1770611"/>
                <a:gd name="connsiteX158" fmla="*/ 3819351 w 4056309"/>
                <a:gd name="connsiteY158" fmla="*/ 1317568 h 1770611"/>
                <a:gd name="connsiteX159" fmla="*/ 3823507 w 4056309"/>
                <a:gd name="connsiteY159" fmla="*/ 1305098 h 1770611"/>
                <a:gd name="connsiteX160" fmla="*/ 3744536 w 4056309"/>
                <a:gd name="connsiteY160" fmla="*/ 1313411 h 1770611"/>
                <a:gd name="connsiteX161" fmla="*/ 3823507 w 4056309"/>
                <a:gd name="connsiteY161" fmla="*/ 1276004 h 1770611"/>
                <a:gd name="connsiteX162" fmla="*/ 3885852 w 4056309"/>
                <a:gd name="connsiteY162" fmla="*/ 1276004 h 1770611"/>
                <a:gd name="connsiteX163" fmla="*/ 3914947 w 4056309"/>
                <a:gd name="connsiteY163" fmla="*/ 1251066 h 1770611"/>
                <a:gd name="connsiteX164" fmla="*/ 3935729 w 4056309"/>
                <a:gd name="connsiteY164" fmla="*/ 1226128 h 1770611"/>
                <a:gd name="connsiteX165" fmla="*/ 3952354 w 4056309"/>
                <a:gd name="connsiteY165" fmla="*/ 1221971 h 1770611"/>
                <a:gd name="connsiteX166" fmla="*/ 3973136 w 4056309"/>
                <a:gd name="connsiteY166" fmla="*/ 1180407 h 1770611"/>
                <a:gd name="connsiteX167" fmla="*/ 4002231 w 4056309"/>
                <a:gd name="connsiteY167" fmla="*/ 1151313 h 1770611"/>
                <a:gd name="connsiteX168" fmla="*/ 4006387 w 4056309"/>
                <a:gd name="connsiteY168" fmla="*/ 1138844 h 1770611"/>
                <a:gd name="connsiteX169" fmla="*/ 4018856 w 4056309"/>
                <a:gd name="connsiteY169" fmla="*/ 1126375 h 1770611"/>
                <a:gd name="connsiteX170" fmla="*/ 4023012 w 4056309"/>
                <a:gd name="connsiteY170" fmla="*/ 1088968 h 1770611"/>
                <a:gd name="connsiteX171" fmla="*/ 4031325 w 4056309"/>
                <a:gd name="connsiteY171" fmla="*/ 1064029 h 1770611"/>
                <a:gd name="connsiteX172" fmla="*/ 4035482 w 4056309"/>
                <a:gd name="connsiteY172" fmla="*/ 1047404 h 1770611"/>
                <a:gd name="connsiteX173" fmla="*/ 4047951 w 4056309"/>
                <a:gd name="connsiteY173" fmla="*/ 1051560 h 1770611"/>
                <a:gd name="connsiteX174" fmla="*/ 4052107 w 4056309"/>
                <a:gd name="connsiteY174" fmla="*/ 1080655 h 1770611"/>
                <a:gd name="connsiteX175" fmla="*/ 4056263 w 4056309"/>
                <a:gd name="connsiteY175" fmla="*/ 1101437 h 1770611"/>
                <a:gd name="connsiteX176" fmla="*/ 4052107 w 4056309"/>
                <a:gd name="connsiteY176" fmla="*/ 1155469 h 1770611"/>
                <a:gd name="connsiteX177" fmla="*/ 4047951 w 4056309"/>
                <a:gd name="connsiteY177" fmla="*/ 1172095 h 1770611"/>
                <a:gd name="connsiteX178" fmla="*/ 4035482 w 4056309"/>
                <a:gd name="connsiteY178" fmla="*/ 1238597 h 1770611"/>
                <a:gd name="connsiteX179" fmla="*/ 4039638 w 4056309"/>
                <a:gd name="connsiteY179" fmla="*/ 1251066 h 1770611"/>
                <a:gd name="connsiteX180" fmla="*/ 4043794 w 4056309"/>
                <a:gd name="connsiteY180" fmla="*/ 1271848 h 1770611"/>
                <a:gd name="connsiteX181" fmla="*/ 4052107 w 4056309"/>
                <a:gd name="connsiteY181" fmla="*/ 1288473 h 1770611"/>
                <a:gd name="connsiteX182" fmla="*/ 4056263 w 4056309"/>
                <a:gd name="connsiteY182" fmla="*/ 1305098 h 1770611"/>
                <a:gd name="connsiteX183" fmla="*/ 4047951 w 4056309"/>
                <a:gd name="connsiteY183" fmla="*/ 1338349 h 1770611"/>
                <a:gd name="connsiteX184" fmla="*/ 4018856 w 4056309"/>
                <a:gd name="connsiteY184" fmla="*/ 1350818 h 1770611"/>
                <a:gd name="connsiteX185" fmla="*/ 3532562 w 4056309"/>
                <a:gd name="connsiteY185" fmla="*/ 1363288 h 1770611"/>
                <a:gd name="connsiteX186" fmla="*/ 3428652 w 4056309"/>
                <a:gd name="connsiteY186" fmla="*/ 1367444 h 1770611"/>
                <a:gd name="connsiteX187" fmla="*/ 3283180 w 4056309"/>
                <a:gd name="connsiteY187" fmla="*/ 1359131 h 1770611"/>
                <a:gd name="connsiteX188" fmla="*/ 3266554 w 4056309"/>
                <a:gd name="connsiteY188" fmla="*/ 1346662 h 1770611"/>
                <a:gd name="connsiteX189" fmla="*/ 3220834 w 4056309"/>
                <a:gd name="connsiteY189" fmla="*/ 1338349 h 1770611"/>
                <a:gd name="connsiteX190" fmla="*/ 3054580 w 4056309"/>
                <a:gd name="connsiteY190" fmla="*/ 1342506 h 1770611"/>
                <a:gd name="connsiteX191" fmla="*/ 2992234 w 4056309"/>
                <a:gd name="connsiteY191" fmla="*/ 1346662 h 1770611"/>
                <a:gd name="connsiteX192" fmla="*/ 2896638 w 4056309"/>
                <a:gd name="connsiteY192" fmla="*/ 1350818 h 1770611"/>
                <a:gd name="connsiteX193" fmla="*/ 2539191 w 4056309"/>
                <a:gd name="connsiteY193" fmla="*/ 1350818 h 1770611"/>
                <a:gd name="connsiteX194" fmla="*/ 2468532 w 4056309"/>
                <a:gd name="connsiteY194" fmla="*/ 1338349 h 1770611"/>
                <a:gd name="connsiteX195" fmla="*/ 2435282 w 4056309"/>
                <a:gd name="connsiteY195" fmla="*/ 1334193 h 1770611"/>
                <a:gd name="connsiteX196" fmla="*/ 1828452 w 4056309"/>
                <a:gd name="connsiteY196" fmla="*/ 1346662 h 1770611"/>
                <a:gd name="connsiteX197" fmla="*/ 1791045 w 4056309"/>
                <a:gd name="connsiteY197" fmla="*/ 1350818 h 1770611"/>
                <a:gd name="connsiteX198" fmla="*/ 1753638 w 4056309"/>
                <a:gd name="connsiteY198" fmla="*/ 1363288 h 1770611"/>
                <a:gd name="connsiteX199" fmla="*/ 1587383 w 4056309"/>
                <a:gd name="connsiteY199" fmla="*/ 1354975 h 1770611"/>
                <a:gd name="connsiteX200" fmla="*/ 1479318 w 4056309"/>
                <a:gd name="connsiteY200" fmla="*/ 1342506 h 1770611"/>
                <a:gd name="connsiteX201" fmla="*/ 1350471 w 4056309"/>
                <a:gd name="connsiteY201" fmla="*/ 1325880 h 1770611"/>
                <a:gd name="connsiteX202" fmla="*/ 1047056 w 4056309"/>
                <a:gd name="connsiteY202" fmla="*/ 1554480 h 1770611"/>
                <a:gd name="connsiteX203" fmla="*/ 851707 w 4056309"/>
                <a:gd name="connsiteY203" fmla="*/ 1504604 h 1770611"/>
                <a:gd name="connsiteX204" fmla="*/ 710391 w 4056309"/>
                <a:gd name="connsiteY204" fmla="*/ 1467197 h 1770611"/>
                <a:gd name="connsiteX205" fmla="*/ 469321 w 4056309"/>
                <a:gd name="connsiteY205" fmla="*/ 1770611 h 1770611"/>
                <a:gd name="connsiteX206" fmla="*/ 477634 w 4056309"/>
                <a:gd name="connsiteY206" fmla="*/ 1388226 h 1770611"/>
                <a:gd name="connsiteX207" fmla="*/ 319693 w 4056309"/>
                <a:gd name="connsiteY207" fmla="*/ 1679170 h 1770611"/>
                <a:gd name="connsiteX208" fmla="*/ 394507 w 4056309"/>
                <a:gd name="connsiteY208" fmla="*/ 1238597 h 1770611"/>
                <a:gd name="connsiteX209" fmla="*/ 153438 w 4056309"/>
                <a:gd name="connsiteY209" fmla="*/ 1591888 h 1770611"/>
                <a:gd name="connsiteX210" fmla="*/ 323849 w 4056309"/>
                <a:gd name="connsiteY210" fmla="*/ 1217815 h 1770611"/>
                <a:gd name="connsiteX211" fmla="*/ 24591 w 4056309"/>
                <a:gd name="connsiteY211" fmla="*/ 1338349 h 1770611"/>
                <a:gd name="connsiteX212" fmla="*/ 278129 w 4056309"/>
                <a:gd name="connsiteY212" fmla="*/ 1201189 h 1770611"/>
                <a:gd name="connsiteX213" fmla="*/ 253191 w 4056309"/>
                <a:gd name="connsiteY213" fmla="*/ 1192877 h 1770611"/>
                <a:gd name="connsiteX214" fmla="*/ 236565 w 4056309"/>
                <a:gd name="connsiteY214" fmla="*/ 1188720 h 1770611"/>
                <a:gd name="connsiteX215" fmla="*/ 215783 w 4056309"/>
                <a:gd name="connsiteY215" fmla="*/ 1176251 h 1770611"/>
                <a:gd name="connsiteX216" fmla="*/ 161751 w 4056309"/>
                <a:gd name="connsiteY216" fmla="*/ 1163782 h 1770611"/>
                <a:gd name="connsiteX217" fmla="*/ 136812 w 4056309"/>
                <a:gd name="connsiteY217" fmla="*/ 1151313 h 1770611"/>
                <a:gd name="connsiteX218" fmla="*/ 116031 w 4056309"/>
                <a:gd name="connsiteY218" fmla="*/ 1143000 h 1770611"/>
                <a:gd name="connsiteX219" fmla="*/ 82780 w 4056309"/>
                <a:gd name="connsiteY219" fmla="*/ 1126375 h 1770611"/>
                <a:gd name="connsiteX220" fmla="*/ 3809 w 4056309"/>
                <a:gd name="connsiteY220" fmla="*/ 1097280 h 1770611"/>
                <a:gd name="connsiteX221" fmla="*/ 7965 w 4056309"/>
                <a:gd name="connsiteY221" fmla="*/ 1093124 h 1770611"/>
                <a:gd name="connsiteX0" fmla="*/ 347 w 4219101"/>
                <a:gd name="connsiteY0" fmla="*/ 1080655 h 1770611"/>
                <a:gd name="connsiteX1" fmla="*/ 220634 w 4219101"/>
                <a:gd name="connsiteY1" fmla="*/ 1101437 h 1770611"/>
                <a:gd name="connsiteX2" fmla="*/ 233103 w 4219101"/>
                <a:gd name="connsiteY2" fmla="*/ 1105593 h 1770611"/>
                <a:gd name="connsiteX3" fmla="*/ 253884 w 4219101"/>
                <a:gd name="connsiteY3" fmla="*/ 1113906 h 1770611"/>
                <a:gd name="connsiteX4" fmla="*/ 287135 w 4219101"/>
                <a:gd name="connsiteY4" fmla="*/ 1122218 h 1770611"/>
                <a:gd name="connsiteX5" fmla="*/ 299604 w 4219101"/>
                <a:gd name="connsiteY5" fmla="*/ 1126375 h 1770611"/>
                <a:gd name="connsiteX6" fmla="*/ 307917 w 4219101"/>
                <a:gd name="connsiteY6" fmla="*/ 1138844 h 1770611"/>
                <a:gd name="connsiteX7" fmla="*/ 320386 w 4219101"/>
                <a:gd name="connsiteY7" fmla="*/ 1143000 h 1770611"/>
                <a:gd name="connsiteX8" fmla="*/ 382732 w 4219101"/>
                <a:gd name="connsiteY8" fmla="*/ 1147157 h 1770611"/>
                <a:gd name="connsiteX9" fmla="*/ 399357 w 4219101"/>
                <a:gd name="connsiteY9" fmla="*/ 1159626 h 1770611"/>
                <a:gd name="connsiteX10" fmla="*/ 420139 w 4219101"/>
                <a:gd name="connsiteY10" fmla="*/ 1163782 h 1770611"/>
                <a:gd name="connsiteX11" fmla="*/ 470015 w 4219101"/>
                <a:gd name="connsiteY11" fmla="*/ 1172095 h 1770611"/>
                <a:gd name="connsiteX12" fmla="*/ 507423 w 4219101"/>
                <a:gd name="connsiteY12" fmla="*/ 1180408 h 1770611"/>
                <a:gd name="connsiteX13" fmla="*/ 519892 w 4219101"/>
                <a:gd name="connsiteY13" fmla="*/ 1188720 h 1770611"/>
                <a:gd name="connsiteX14" fmla="*/ 578081 w 4219101"/>
                <a:gd name="connsiteY14" fmla="*/ 1197033 h 1770611"/>
                <a:gd name="connsiteX15" fmla="*/ 598863 w 4219101"/>
                <a:gd name="connsiteY15" fmla="*/ 1201189 h 1770611"/>
                <a:gd name="connsiteX16" fmla="*/ 677834 w 4219101"/>
                <a:gd name="connsiteY16" fmla="*/ 1205346 h 1770611"/>
                <a:gd name="connsiteX17" fmla="*/ 702772 w 4219101"/>
                <a:gd name="connsiteY17" fmla="*/ 1209502 h 1770611"/>
                <a:gd name="connsiteX18" fmla="*/ 765117 w 4219101"/>
                <a:gd name="connsiteY18" fmla="*/ 1201189 h 1770611"/>
                <a:gd name="connsiteX19" fmla="*/ 773430 w 4219101"/>
                <a:gd name="connsiteY19" fmla="*/ 1188720 h 1770611"/>
                <a:gd name="connsiteX20" fmla="*/ 790055 w 4219101"/>
                <a:gd name="connsiteY20" fmla="*/ 1184564 h 1770611"/>
                <a:gd name="connsiteX21" fmla="*/ 831619 w 4219101"/>
                <a:gd name="connsiteY21" fmla="*/ 1180408 h 1770611"/>
                <a:gd name="connsiteX22" fmla="*/ 848244 w 4219101"/>
                <a:gd name="connsiteY22" fmla="*/ 1163782 h 1770611"/>
                <a:gd name="connsiteX23" fmla="*/ 860714 w 4219101"/>
                <a:gd name="connsiteY23" fmla="*/ 1159626 h 1770611"/>
                <a:gd name="connsiteX24" fmla="*/ 873183 w 4219101"/>
                <a:gd name="connsiteY24" fmla="*/ 1151313 h 1770611"/>
                <a:gd name="connsiteX25" fmla="*/ 885652 w 4219101"/>
                <a:gd name="connsiteY25" fmla="*/ 1126375 h 1770611"/>
                <a:gd name="connsiteX26" fmla="*/ 893964 w 4219101"/>
                <a:gd name="connsiteY26" fmla="*/ 1113906 h 1770611"/>
                <a:gd name="connsiteX27" fmla="*/ 902277 w 4219101"/>
                <a:gd name="connsiteY27" fmla="*/ 1097280 h 1770611"/>
                <a:gd name="connsiteX28" fmla="*/ 923059 w 4219101"/>
                <a:gd name="connsiteY28" fmla="*/ 1068186 h 1770611"/>
                <a:gd name="connsiteX29" fmla="*/ 931372 w 4219101"/>
                <a:gd name="connsiteY29" fmla="*/ 1055717 h 1770611"/>
                <a:gd name="connsiteX30" fmla="*/ 935528 w 4219101"/>
                <a:gd name="connsiteY30" fmla="*/ 1039091 h 1770611"/>
                <a:gd name="connsiteX31" fmla="*/ 947997 w 4219101"/>
                <a:gd name="connsiteY31" fmla="*/ 1005840 h 1770611"/>
                <a:gd name="connsiteX32" fmla="*/ 960466 w 4219101"/>
                <a:gd name="connsiteY32" fmla="*/ 947651 h 1770611"/>
                <a:gd name="connsiteX33" fmla="*/ 964623 w 4219101"/>
                <a:gd name="connsiteY33" fmla="*/ 931026 h 1770611"/>
                <a:gd name="connsiteX34" fmla="*/ 968779 w 4219101"/>
                <a:gd name="connsiteY34" fmla="*/ 901931 h 1770611"/>
                <a:gd name="connsiteX35" fmla="*/ 977092 w 4219101"/>
                <a:gd name="connsiteY35" fmla="*/ 872837 h 1770611"/>
                <a:gd name="connsiteX36" fmla="*/ 981248 w 4219101"/>
                <a:gd name="connsiteY36" fmla="*/ 856211 h 1770611"/>
                <a:gd name="connsiteX37" fmla="*/ 993717 w 4219101"/>
                <a:gd name="connsiteY37" fmla="*/ 814648 h 1770611"/>
                <a:gd name="connsiteX38" fmla="*/ 997874 w 4219101"/>
                <a:gd name="connsiteY38" fmla="*/ 789709 h 1770611"/>
                <a:gd name="connsiteX39" fmla="*/ 1014499 w 4219101"/>
                <a:gd name="connsiteY39" fmla="*/ 748146 h 1770611"/>
                <a:gd name="connsiteX40" fmla="*/ 1018655 w 4219101"/>
                <a:gd name="connsiteY40" fmla="*/ 731520 h 1770611"/>
                <a:gd name="connsiteX41" fmla="*/ 1014499 w 4219101"/>
                <a:gd name="connsiteY41" fmla="*/ 656706 h 1770611"/>
                <a:gd name="connsiteX42" fmla="*/ 1010343 w 4219101"/>
                <a:gd name="connsiteY42" fmla="*/ 627611 h 1770611"/>
                <a:gd name="connsiteX43" fmla="*/ 1018655 w 4219101"/>
                <a:gd name="connsiteY43" fmla="*/ 511233 h 1770611"/>
                <a:gd name="connsiteX44" fmla="*/ 1022812 w 4219101"/>
                <a:gd name="connsiteY44" fmla="*/ 482138 h 1770611"/>
                <a:gd name="connsiteX45" fmla="*/ 1031124 w 4219101"/>
                <a:gd name="connsiteY45" fmla="*/ 353291 h 1770611"/>
                <a:gd name="connsiteX46" fmla="*/ 1039437 w 4219101"/>
                <a:gd name="connsiteY46" fmla="*/ 286789 h 1770611"/>
                <a:gd name="connsiteX47" fmla="*/ 1047750 w 4219101"/>
                <a:gd name="connsiteY47" fmla="*/ 216131 h 1770611"/>
                <a:gd name="connsiteX48" fmla="*/ 1051906 w 4219101"/>
                <a:gd name="connsiteY48" fmla="*/ 203662 h 1770611"/>
                <a:gd name="connsiteX49" fmla="*/ 1064375 w 4219101"/>
                <a:gd name="connsiteY49" fmla="*/ 124691 h 1770611"/>
                <a:gd name="connsiteX50" fmla="*/ 1081001 w 4219101"/>
                <a:gd name="connsiteY50" fmla="*/ 87284 h 1770611"/>
                <a:gd name="connsiteX51" fmla="*/ 1085157 w 4219101"/>
                <a:gd name="connsiteY51" fmla="*/ 58189 h 1770611"/>
                <a:gd name="connsiteX52" fmla="*/ 1089314 w 4219101"/>
                <a:gd name="connsiteY52" fmla="*/ 45720 h 1770611"/>
                <a:gd name="connsiteX53" fmla="*/ 1097626 w 4219101"/>
                <a:gd name="connsiteY53" fmla="*/ 12469 h 1770611"/>
                <a:gd name="connsiteX54" fmla="*/ 1151659 w 4219101"/>
                <a:gd name="connsiteY54" fmla="*/ 4157 h 1770611"/>
                <a:gd name="connsiteX55" fmla="*/ 1164128 w 4219101"/>
                <a:gd name="connsiteY55" fmla="*/ 0 h 1770611"/>
                <a:gd name="connsiteX56" fmla="*/ 1209848 w 4219101"/>
                <a:gd name="connsiteY56" fmla="*/ 12469 h 1770611"/>
                <a:gd name="connsiteX57" fmla="*/ 1238943 w 4219101"/>
                <a:gd name="connsiteY57" fmla="*/ 33251 h 1770611"/>
                <a:gd name="connsiteX58" fmla="*/ 1255568 w 4219101"/>
                <a:gd name="connsiteY58" fmla="*/ 37408 h 1770611"/>
                <a:gd name="connsiteX59" fmla="*/ 1268037 w 4219101"/>
                <a:gd name="connsiteY59" fmla="*/ 49877 h 1770611"/>
                <a:gd name="connsiteX60" fmla="*/ 1276350 w 4219101"/>
                <a:gd name="connsiteY60" fmla="*/ 74815 h 1770611"/>
                <a:gd name="connsiteX61" fmla="*/ 1292975 w 4219101"/>
                <a:gd name="connsiteY61" fmla="*/ 87284 h 1770611"/>
                <a:gd name="connsiteX62" fmla="*/ 1305444 w 4219101"/>
                <a:gd name="connsiteY62" fmla="*/ 91440 h 1770611"/>
                <a:gd name="connsiteX63" fmla="*/ 1338695 w 4219101"/>
                <a:gd name="connsiteY63" fmla="*/ 103909 h 1770611"/>
                <a:gd name="connsiteX64" fmla="*/ 1363634 w 4219101"/>
                <a:gd name="connsiteY64" fmla="*/ 137160 h 1770611"/>
                <a:gd name="connsiteX65" fmla="*/ 1392728 w 4219101"/>
                <a:gd name="connsiteY65" fmla="*/ 145473 h 1770611"/>
                <a:gd name="connsiteX66" fmla="*/ 1417666 w 4219101"/>
                <a:gd name="connsiteY66" fmla="*/ 157942 h 1770611"/>
                <a:gd name="connsiteX67" fmla="*/ 1430135 w 4219101"/>
                <a:gd name="connsiteY67" fmla="*/ 166255 h 1770611"/>
                <a:gd name="connsiteX68" fmla="*/ 1484168 w 4219101"/>
                <a:gd name="connsiteY68" fmla="*/ 170411 h 1770611"/>
                <a:gd name="connsiteX69" fmla="*/ 1492481 w 4219101"/>
                <a:gd name="connsiteY69" fmla="*/ 203662 h 1770611"/>
                <a:gd name="connsiteX70" fmla="*/ 1504950 w 4219101"/>
                <a:gd name="connsiteY70" fmla="*/ 207818 h 1770611"/>
                <a:gd name="connsiteX71" fmla="*/ 1534044 w 4219101"/>
                <a:gd name="connsiteY71" fmla="*/ 228600 h 1770611"/>
                <a:gd name="connsiteX72" fmla="*/ 1546514 w 4219101"/>
                <a:gd name="connsiteY72" fmla="*/ 241069 h 1770611"/>
                <a:gd name="connsiteX73" fmla="*/ 1550670 w 4219101"/>
                <a:gd name="connsiteY73" fmla="*/ 232756 h 1770611"/>
                <a:gd name="connsiteX74" fmla="*/ 1588077 w 4219101"/>
                <a:gd name="connsiteY74" fmla="*/ 270164 h 1770611"/>
                <a:gd name="connsiteX75" fmla="*/ 1613015 w 4219101"/>
                <a:gd name="connsiteY75" fmla="*/ 249382 h 1770611"/>
                <a:gd name="connsiteX76" fmla="*/ 1642111 w 4219101"/>
                <a:gd name="connsiteY76" fmla="*/ 274320 h 1770611"/>
                <a:gd name="connsiteX77" fmla="*/ 1667048 w 4219101"/>
                <a:gd name="connsiteY77" fmla="*/ 299258 h 1770611"/>
                <a:gd name="connsiteX78" fmla="*/ 1716924 w 4219101"/>
                <a:gd name="connsiteY78" fmla="*/ 315884 h 1770611"/>
                <a:gd name="connsiteX79" fmla="*/ 1729394 w 4219101"/>
                <a:gd name="connsiteY79" fmla="*/ 328353 h 1770611"/>
                <a:gd name="connsiteX80" fmla="*/ 1733550 w 4219101"/>
                <a:gd name="connsiteY80" fmla="*/ 340822 h 1770611"/>
                <a:gd name="connsiteX81" fmla="*/ 1754332 w 4219101"/>
                <a:gd name="connsiteY81" fmla="*/ 357448 h 1770611"/>
                <a:gd name="connsiteX82" fmla="*/ 1783425 w 4219101"/>
                <a:gd name="connsiteY82" fmla="*/ 361604 h 1770611"/>
                <a:gd name="connsiteX83" fmla="*/ 1812521 w 4219101"/>
                <a:gd name="connsiteY83" fmla="*/ 382386 h 1770611"/>
                <a:gd name="connsiteX84" fmla="*/ 1829146 w 4219101"/>
                <a:gd name="connsiteY84" fmla="*/ 390698 h 1770611"/>
                <a:gd name="connsiteX85" fmla="*/ 1858241 w 4219101"/>
                <a:gd name="connsiteY85" fmla="*/ 407324 h 1770611"/>
                <a:gd name="connsiteX86" fmla="*/ 1879023 w 4219101"/>
                <a:gd name="connsiteY86" fmla="*/ 415637 h 1770611"/>
                <a:gd name="connsiteX87" fmla="*/ 1891492 w 4219101"/>
                <a:gd name="connsiteY87" fmla="*/ 419793 h 1770611"/>
                <a:gd name="connsiteX88" fmla="*/ 1928899 w 4219101"/>
                <a:gd name="connsiteY88" fmla="*/ 440575 h 1770611"/>
                <a:gd name="connsiteX89" fmla="*/ 1953837 w 4219101"/>
                <a:gd name="connsiteY89" fmla="*/ 444731 h 1770611"/>
                <a:gd name="connsiteX90" fmla="*/ 1962150 w 4219101"/>
                <a:gd name="connsiteY90" fmla="*/ 457200 h 1770611"/>
                <a:gd name="connsiteX91" fmla="*/ 1974619 w 4219101"/>
                <a:gd name="connsiteY91" fmla="*/ 465513 h 1770611"/>
                <a:gd name="connsiteX92" fmla="*/ 1982932 w 4219101"/>
                <a:gd name="connsiteY92" fmla="*/ 486295 h 1770611"/>
                <a:gd name="connsiteX93" fmla="*/ 1995401 w 4219101"/>
                <a:gd name="connsiteY93" fmla="*/ 490451 h 1770611"/>
                <a:gd name="connsiteX94" fmla="*/ 2016183 w 4219101"/>
                <a:gd name="connsiteY94" fmla="*/ 498764 h 1770611"/>
                <a:gd name="connsiteX95" fmla="*/ 2041121 w 4219101"/>
                <a:gd name="connsiteY95" fmla="*/ 507077 h 1770611"/>
                <a:gd name="connsiteX96" fmla="*/ 2057746 w 4219101"/>
                <a:gd name="connsiteY96" fmla="*/ 515389 h 1770611"/>
                <a:gd name="connsiteX97" fmla="*/ 2082684 w 4219101"/>
                <a:gd name="connsiteY97" fmla="*/ 536171 h 1770611"/>
                <a:gd name="connsiteX98" fmla="*/ 2099310 w 4219101"/>
                <a:gd name="connsiteY98" fmla="*/ 544484 h 1770611"/>
                <a:gd name="connsiteX99" fmla="*/ 2128404 w 4219101"/>
                <a:gd name="connsiteY99" fmla="*/ 548640 h 1770611"/>
                <a:gd name="connsiteX100" fmla="*/ 2149186 w 4219101"/>
                <a:gd name="connsiteY100" fmla="*/ 565266 h 1770611"/>
                <a:gd name="connsiteX101" fmla="*/ 2161655 w 4219101"/>
                <a:gd name="connsiteY101" fmla="*/ 573578 h 1770611"/>
                <a:gd name="connsiteX102" fmla="*/ 2190750 w 4219101"/>
                <a:gd name="connsiteY102" fmla="*/ 606829 h 1770611"/>
                <a:gd name="connsiteX103" fmla="*/ 2211531 w 4219101"/>
                <a:gd name="connsiteY103" fmla="*/ 602672 h 1770611"/>
                <a:gd name="connsiteX104" fmla="*/ 2240626 w 4219101"/>
                <a:gd name="connsiteY104" fmla="*/ 619299 h 1770611"/>
                <a:gd name="connsiteX105" fmla="*/ 2278034 w 4219101"/>
                <a:gd name="connsiteY105" fmla="*/ 640080 h 1770611"/>
                <a:gd name="connsiteX106" fmla="*/ 2319597 w 4219101"/>
                <a:gd name="connsiteY106" fmla="*/ 689957 h 1770611"/>
                <a:gd name="connsiteX107" fmla="*/ 2332066 w 4219101"/>
                <a:gd name="connsiteY107" fmla="*/ 660862 h 1770611"/>
                <a:gd name="connsiteX108" fmla="*/ 2365317 w 4219101"/>
                <a:gd name="connsiteY108" fmla="*/ 685801 h 1770611"/>
                <a:gd name="connsiteX109" fmla="*/ 2361161 w 4219101"/>
                <a:gd name="connsiteY109" fmla="*/ 710738 h 1770611"/>
                <a:gd name="connsiteX110" fmla="*/ 2381943 w 4219101"/>
                <a:gd name="connsiteY110" fmla="*/ 714895 h 1770611"/>
                <a:gd name="connsiteX111" fmla="*/ 2398568 w 4219101"/>
                <a:gd name="connsiteY111" fmla="*/ 719051 h 1770611"/>
                <a:gd name="connsiteX112" fmla="*/ 2415194 w 4219101"/>
                <a:gd name="connsiteY112" fmla="*/ 727364 h 1770611"/>
                <a:gd name="connsiteX113" fmla="*/ 2456757 w 4219101"/>
                <a:gd name="connsiteY113" fmla="*/ 735677 h 1770611"/>
                <a:gd name="connsiteX114" fmla="*/ 2469226 w 4219101"/>
                <a:gd name="connsiteY114" fmla="*/ 743989 h 1770611"/>
                <a:gd name="connsiteX115" fmla="*/ 2519103 w 4219101"/>
                <a:gd name="connsiteY115" fmla="*/ 764771 h 1770611"/>
                <a:gd name="connsiteX116" fmla="*/ 2531572 w 4219101"/>
                <a:gd name="connsiteY116" fmla="*/ 773084 h 1770611"/>
                <a:gd name="connsiteX117" fmla="*/ 2564823 w 4219101"/>
                <a:gd name="connsiteY117" fmla="*/ 802178 h 1770611"/>
                <a:gd name="connsiteX118" fmla="*/ 2577292 w 4219101"/>
                <a:gd name="connsiteY118" fmla="*/ 806335 h 1770611"/>
                <a:gd name="connsiteX119" fmla="*/ 2606386 w 4219101"/>
                <a:gd name="connsiteY119" fmla="*/ 827117 h 1770611"/>
                <a:gd name="connsiteX120" fmla="*/ 2627168 w 4219101"/>
                <a:gd name="connsiteY120" fmla="*/ 839586 h 1770611"/>
                <a:gd name="connsiteX121" fmla="*/ 2639637 w 4219101"/>
                <a:gd name="connsiteY121" fmla="*/ 847898 h 1770611"/>
                <a:gd name="connsiteX122" fmla="*/ 2656263 w 4219101"/>
                <a:gd name="connsiteY122" fmla="*/ 856211 h 1770611"/>
                <a:gd name="connsiteX123" fmla="*/ 2672888 w 4219101"/>
                <a:gd name="connsiteY123" fmla="*/ 868680 h 1770611"/>
                <a:gd name="connsiteX124" fmla="*/ 2693670 w 4219101"/>
                <a:gd name="connsiteY124" fmla="*/ 872837 h 1770611"/>
                <a:gd name="connsiteX125" fmla="*/ 2714452 w 4219101"/>
                <a:gd name="connsiteY125" fmla="*/ 881149 h 1770611"/>
                <a:gd name="connsiteX126" fmla="*/ 2760172 w 4219101"/>
                <a:gd name="connsiteY126" fmla="*/ 897775 h 1770611"/>
                <a:gd name="connsiteX127" fmla="*/ 2768484 w 4219101"/>
                <a:gd name="connsiteY127" fmla="*/ 910244 h 1770611"/>
                <a:gd name="connsiteX128" fmla="*/ 2793423 w 4219101"/>
                <a:gd name="connsiteY128" fmla="*/ 931026 h 1770611"/>
                <a:gd name="connsiteX129" fmla="*/ 2818361 w 4219101"/>
                <a:gd name="connsiteY129" fmla="*/ 939338 h 1770611"/>
                <a:gd name="connsiteX130" fmla="*/ 2876550 w 4219101"/>
                <a:gd name="connsiteY130" fmla="*/ 972589 h 1770611"/>
                <a:gd name="connsiteX131" fmla="*/ 2905644 w 4219101"/>
                <a:gd name="connsiteY131" fmla="*/ 997528 h 1770611"/>
                <a:gd name="connsiteX132" fmla="*/ 2959677 w 4219101"/>
                <a:gd name="connsiteY132" fmla="*/ 1009997 h 1770611"/>
                <a:gd name="connsiteX133" fmla="*/ 3009554 w 4219101"/>
                <a:gd name="connsiteY133" fmla="*/ 1026622 h 1770611"/>
                <a:gd name="connsiteX134" fmla="*/ 3046961 w 4219101"/>
                <a:gd name="connsiteY134" fmla="*/ 1051560 h 1770611"/>
                <a:gd name="connsiteX135" fmla="*/ 3080212 w 4219101"/>
                <a:gd name="connsiteY135" fmla="*/ 1072342 h 1770611"/>
                <a:gd name="connsiteX136" fmla="*/ 3130088 w 4219101"/>
                <a:gd name="connsiteY136" fmla="*/ 1088968 h 1770611"/>
                <a:gd name="connsiteX137" fmla="*/ 3138401 w 4219101"/>
                <a:gd name="connsiteY137" fmla="*/ 1101437 h 1770611"/>
                <a:gd name="connsiteX138" fmla="*/ 3184121 w 4219101"/>
                <a:gd name="connsiteY138" fmla="*/ 1126375 h 1770611"/>
                <a:gd name="connsiteX139" fmla="*/ 3200746 w 4219101"/>
                <a:gd name="connsiteY139" fmla="*/ 1134688 h 1770611"/>
                <a:gd name="connsiteX140" fmla="*/ 3217372 w 4219101"/>
                <a:gd name="connsiteY140" fmla="*/ 1138844 h 1770611"/>
                <a:gd name="connsiteX141" fmla="*/ 3258935 w 4219101"/>
                <a:gd name="connsiteY141" fmla="*/ 1155469 h 1770611"/>
                <a:gd name="connsiteX142" fmla="*/ 3267248 w 4219101"/>
                <a:gd name="connsiteY142" fmla="*/ 1176251 h 1770611"/>
                <a:gd name="connsiteX143" fmla="*/ 3312967 w 4219101"/>
                <a:gd name="connsiteY143" fmla="*/ 1188720 h 1770611"/>
                <a:gd name="connsiteX144" fmla="*/ 3329594 w 4219101"/>
                <a:gd name="connsiteY144" fmla="*/ 1201189 h 1770611"/>
                <a:gd name="connsiteX145" fmla="*/ 3346219 w 4219101"/>
                <a:gd name="connsiteY145" fmla="*/ 1209502 h 1770611"/>
                <a:gd name="connsiteX146" fmla="*/ 3391939 w 4219101"/>
                <a:gd name="connsiteY146" fmla="*/ 1217815 h 1770611"/>
                <a:gd name="connsiteX147" fmla="*/ 3445972 w 4219101"/>
                <a:gd name="connsiteY147" fmla="*/ 1238597 h 1770611"/>
                <a:gd name="connsiteX148" fmla="*/ 3466754 w 4219101"/>
                <a:gd name="connsiteY148" fmla="*/ 1246909 h 1770611"/>
                <a:gd name="connsiteX149" fmla="*/ 3504161 w 4219101"/>
                <a:gd name="connsiteY149" fmla="*/ 1255222 h 1770611"/>
                <a:gd name="connsiteX150" fmla="*/ 3541568 w 4219101"/>
                <a:gd name="connsiteY150" fmla="*/ 1267691 h 1770611"/>
                <a:gd name="connsiteX151" fmla="*/ 3554037 w 4219101"/>
                <a:gd name="connsiteY151" fmla="*/ 1271848 h 1770611"/>
                <a:gd name="connsiteX152" fmla="*/ 3574819 w 4219101"/>
                <a:gd name="connsiteY152" fmla="*/ 1280160 h 1770611"/>
                <a:gd name="connsiteX153" fmla="*/ 3603914 w 4219101"/>
                <a:gd name="connsiteY153" fmla="*/ 1284317 h 1770611"/>
                <a:gd name="connsiteX154" fmla="*/ 3649634 w 4219101"/>
                <a:gd name="connsiteY154" fmla="*/ 1292629 h 1770611"/>
                <a:gd name="connsiteX155" fmla="*/ 3678728 w 4219101"/>
                <a:gd name="connsiteY155" fmla="*/ 1305098 h 1770611"/>
                <a:gd name="connsiteX156" fmla="*/ 3691197 w 4219101"/>
                <a:gd name="connsiteY156" fmla="*/ 1313411 h 1770611"/>
                <a:gd name="connsiteX157" fmla="*/ 3799263 w 4219101"/>
                <a:gd name="connsiteY157" fmla="*/ 1317568 h 1770611"/>
                <a:gd name="connsiteX158" fmla="*/ 3982143 w 4219101"/>
                <a:gd name="connsiteY158" fmla="*/ 1317568 h 1770611"/>
                <a:gd name="connsiteX159" fmla="*/ 3986299 w 4219101"/>
                <a:gd name="connsiteY159" fmla="*/ 1305098 h 1770611"/>
                <a:gd name="connsiteX160" fmla="*/ 3907328 w 4219101"/>
                <a:gd name="connsiteY160" fmla="*/ 1313411 h 1770611"/>
                <a:gd name="connsiteX161" fmla="*/ 3986299 w 4219101"/>
                <a:gd name="connsiteY161" fmla="*/ 1276004 h 1770611"/>
                <a:gd name="connsiteX162" fmla="*/ 4048644 w 4219101"/>
                <a:gd name="connsiteY162" fmla="*/ 1276004 h 1770611"/>
                <a:gd name="connsiteX163" fmla="*/ 4077739 w 4219101"/>
                <a:gd name="connsiteY163" fmla="*/ 1251066 h 1770611"/>
                <a:gd name="connsiteX164" fmla="*/ 4098521 w 4219101"/>
                <a:gd name="connsiteY164" fmla="*/ 1226128 h 1770611"/>
                <a:gd name="connsiteX165" fmla="*/ 4115146 w 4219101"/>
                <a:gd name="connsiteY165" fmla="*/ 1221971 h 1770611"/>
                <a:gd name="connsiteX166" fmla="*/ 4135928 w 4219101"/>
                <a:gd name="connsiteY166" fmla="*/ 1180407 h 1770611"/>
                <a:gd name="connsiteX167" fmla="*/ 4165023 w 4219101"/>
                <a:gd name="connsiteY167" fmla="*/ 1151313 h 1770611"/>
                <a:gd name="connsiteX168" fmla="*/ 4169179 w 4219101"/>
                <a:gd name="connsiteY168" fmla="*/ 1138844 h 1770611"/>
                <a:gd name="connsiteX169" fmla="*/ 4181648 w 4219101"/>
                <a:gd name="connsiteY169" fmla="*/ 1126375 h 1770611"/>
                <a:gd name="connsiteX170" fmla="*/ 4185804 w 4219101"/>
                <a:gd name="connsiteY170" fmla="*/ 1088968 h 1770611"/>
                <a:gd name="connsiteX171" fmla="*/ 4194117 w 4219101"/>
                <a:gd name="connsiteY171" fmla="*/ 1064029 h 1770611"/>
                <a:gd name="connsiteX172" fmla="*/ 4198274 w 4219101"/>
                <a:gd name="connsiteY172" fmla="*/ 1047404 h 1770611"/>
                <a:gd name="connsiteX173" fmla="*/ 4210743 w 4219101"/>
                <a:gd name="connsiteY173" fmla="*/ 1051560 h 1770611"/>
                <a:gd name="connsiteX174" fmla="*/ 4214899 w 4219101"/>
                <a:gd name="connsiteY174" fmla="*/ 1080655 h 1770611"/>
                <a:gd name="connsiteX175" fmla="*/ 4219055 w 4219101"/>
                <a:gd name="connsiteY175" fmla="*/ 1101437 h 1770611"/>
                <a:gd name="connsiteX176" fmla="*/ 4214899 w 4219101"/>
                <a:gd name="connsiteY176" fmla="*/ 1155469 h 1770611"/>
                <a:gd name="connsiteX177" fmla="*/ 4210743 w 4219101"/>
                <a:gd name="connsiteY177" fmla="*/ 1172095 h 1770611"/>
                <a:gd name="connsiteX178" fmla="*/ 4198274 w 4219101"/>
                <a:gd name="connsiteY178" fmla="*/ 1238597 h 1770611"/>
                <a:gd name="connsiteX179" fmla="*/ 4202430 w 4219101"/>
                <a:gd name="connsiteY179" fmla="*/ 1251066 h 1770611"/>
                <a:gd name="connsiteX180" fmla="*/ 4206586 w 4219101"/>
                <a:gd name="connsiteY180" fmla="*/ 1271848 h 1770611"/>
                <a:gd name="connsiteX181" fmla="*/ 4214899 w 4219101"/>
                <a:gd name="connsiteY181" fmla="*/ 1288473 h 1770611"/>
                <a:gd name="connsiteX182" fmla="*/ 4219055 w 4219101"/>
                <a:gd name="connsiteY182" fmla="*/ 1305098 h 1770611"/>
                <a:gd name="connsiteX183" fmla="*/ 4210743 w 4219101"/>
                <a:gd name="connsiteY183" fmla="*/ 1338349 h 1770611"/>
                <a:gd name="connsiteX184" fmla="*/ 4181648 w 4219101"/>
                <a:gd name="connsiteY184" fmla="*/ 1350818 h 1770611"/>
                <a:gd name="connsiteX185" fmla="*/ 3695354 w 4219101"/>
                <a:gd name="connsiteY185" fmla="*/ 1363288 h 1770611"/>
                <a:gd name="connsiteX186" fmla="*/ 3591444 w 4219101"/>
                <a:gd name="connsiteY186" fmla="*/ 1367444 h 1770611"/>
                <a:gd name="connsiteX187" fmla="*/ 3445972 w 4219101"/>
                <a:gd name="connsiteY187" fmla="*/ 1359131 h 1770611"/>
                <a:gd name="connsiteX188" fmla="*/ 3429346 w 4219101"/>
                <a:gd name="connsiteY188" fmla="*/ 1346662 h 1770611"/>
                <a:gd name="connsiteX189" fmla="*/ 3383626 w 4219101"/>
                <a:gd name="connsiteY189" fmla="*/ 1338349 h 1770611"/>
                <a:gd name="connsiteX190" fmla="*/ 3217372 w 4219101"/>
                <a:gd name="connsiteY190" fmla="*/ 1342506 h 1770611"/>
                <a:gd name="connsiteX191" fmla="*/ 3155026 w 4219101"/>
                <a:gd name="connsiteY191" fmla="*/ 1346662 h 1770611"/>
                <a:gd name="connsiteX192" fmla="*/ 3059430 w 4219101"/>
                <a:gd name="connsiteY192" fmla="*/ 1350818 h 1770611"/>
                <a:gd name="connsiteX193" fmla="*/ 2701983 w 4219101"/>
                <a:gd name="connsiteY193" fmla="*/ 1350818 h 1770611"/>
                <a:gd name="connsiteX194" fmla="*/ 2631324 w 4219101"/>
                <a:gd name="connsiteY194" fmla="*/ 1338349 h 1770611"/>
                <a:gd name="connsiteX195" fmla="*/ 2598074 w 4219101"/>
                <a:gd name="connsiteY195" fmla="*/ 1334193 h 1770611"/>
                <a:gd name="connsiteX196" fmla="*/ 1991244 w 4219101"/>
                <a:gd name="connsiteY196" fmla="*/ 1346662 h 1770611"/>
                <a:gd name="connsiteX197" fmla="*/ 1953837 w 4219101"/>
                <a:gd name="connsiteY197" fmla="*/ 1350818 h 1770611"/>
                <a:gd name="connsiteX198" fmla="*/ 1916430 w 4219101"/>
                <a:gd name="connsiteY198" fmla="*/ 1363288 h 1770611"/>
                <a:gd name="connsiteX199" fmla="*/ 1750175 w 4219101"/>
                <a:gd name="connsiteY199" fmla="*/ 1354975 h 1770611"/>
                <a:gd name="connsiteX200" fmla="*/ 1642110 w 4219101"/>
                <a:gd name="connsiteY200" fmla="*/ 1342506 h 1770611"/>
                <a:gd name="connsiteX201" fmla="*/ 1513263 w 4219101"/>
                <a:gd name="connsiteY201" fmla="*/ 1325880 h 1770611"/>
                <a:gd name="connsiteX202" fmla="*/ 1209848 w 4219101"/>
                <a:gd name="connsiteY202" fmla="*/ 1554480 h 1770611"/>
                <a:gd name="connsiteX203" fmla="*/ 1014499 w 4219101"/>
                <a:gd name="connsiteY203" fmla="*/ 1504604 h 1770611"/>
                <a:gd name="connsiteX204" fmla="*/ 873183 w 4219101"/>
                <a:gd name="connsiteY204" fmla="*/ 1467197 h 1770611"/>
                <a:gd name="connsiteX205" fmla="*/ 632113 w 4219101"/>
                <a:gd name="connsiteY205" fmla="*/ 1770611 h 1770611"/>
                <a:gd name="connsiteX206" fmla="*/ 640426 w 4219101"/>
                <a:gd name="connsiteY206" fmla="*/ 1388226 h 1770611"/>
                <a:gd name="connsiteX207" fmla="*/ 482485 w 4219101"/>
                <a:gd name="connsiteY207" fmla="*/ 1679170 h 1770611"/>
                <a:gd name="connsiteX208" fmla="*/ 557299 w 4219101"/>
                <a:gd name="connsiteY208" fmla="*/ 1238597 h 1770611"/>
                <a:gd name="connsiteX209" fmla="*/ 316230 w 4219101"/>
                <a:gd name="connsiteY209" fmla="*/ 1591888 h 1770611"/>
                <a:gd name="connsiteX210" fmla="*/ 486641 w 4219101"/>
                <a:gd name="connsiteY210" fmla="*/ 1217815 h 1770611"/>
                <a:gd name="connsiteX211" fmla="*/ 187383 w 4219101"/>
                <a:gd name="connsiteY211" fmla="*/ 1338349 h 1770611"/>
                <a:gd name="connsiteX212" fmla="*/ 440921 w 4219101"/>
                <a:gd name="connsiteY212" fmla="*/ 1201189 h 1770611"/>
                <a:gd name="connsiteX213" fmla="*/ 415983 w 4219101"/>
                <a:gd name="connsiteY213" fmla="*/ 1192877 h 1770611"/>
                <a:gd name="connsiteX214" fmla="*/ 399357 w 4219101"/>
                <a:gd name="connsiteY214" fmla="*/ 1188720 h 1770611"/>
                <a:gd name="connsiteX215" fmla="*/ 378575 w 4219101"/>
                <a:gd name="connsiteY215" fmla="*/ 1176251 h 1770611"/>
                <a:gd name="connsiteX216" fmla="*/ 324543 w 4219101"/>
                <a:gd name="connsiteY216" fmla="*/ 1163782 h 1770611"/>
                <a:gd name="connsiteX217" fmla="*/ 299604 w 4219101"/>
                <a:gd name="connsiteY217" fmla="*/ 1151313 h 1770611"/>
                <a:gd name="connsiteX218" fmla="*/ 278823 w 4219101"/>
                <a:gd name="connsiteY218" fmla="*/ 1143000 h 1770611"/>
                <a:gd name="connsiteX219" fmla="*/ 245572 w 4219101"/>
                <a:gd name="connsiteY219" fmla="*/ 1126375 h 1770611"/>
                <a:gd name="connsiteX220" fmla="*/ 166601 w 4219101"/>
                <a:gd name="connsiteY220" fmla="*/ 1097280 h 1770611"/>
                <a:gd name="connsiteX221" fmla="*/ 347 w 4219101"/>
                <a:gd name="connsiteY221" fmla="*/ 1080655 h 1770611"/>
                <a:gd name="connsiteX0" fmla="*/ 2263 w 4221017"/>
                <a:gd name="connsiteY0" fmla="*/ 1080655 h 1770611"/>
                <a:gd name="connsiteX1" fmla="*/ 222550 w 4221017"/>
                <a:gd name="connsiteY1" fmla="*/ 1101437 h 1770611"/>
                <a:gd name="connsiteX2" fmla="*/ 235019 w 4221017"/>
                <a:gd name="connsiteY2" fmla="*/ 1105593 h 1770611"/>
                <a:gd name="connsiteX3" fmla="*/ 255800 w 4221017"/>
                <a:gd name="connsiteY3" fmla="*/ 1113906 h 1770611"/>
                <a:gd name="connsiteX4" fmla="*/ 289051 w 4221017"/>
                <a:gd name="connsiteY4" fmla="*/ 1122218 h 1770611"/>
                <a:gd name="connsiteX5" fmla="*/ 301520 w 4221017"/>
                <a:gd name="connsiteY5" fmla="*/ 1126375 h 1770611"/>
                <a:gd name="connsiteX6" fmla="*/ 309833 w 4221017"/>
                <a:gd name="connsiteY6" fmla="*/ 1138844 h 1770611"/>
                <a:gd name="connsiteX7" fmla="*/ 322302 w 4221017"/>
                <a:gd name="connsiteY7" fmla="*/ 1143000 h 1770611"/>
                <a:gd name="connsiteX8" fmla="*/ 384648 w 4221017"/>
                <a:gd name="connsiteY8" fmla="*/ 1147157 h 1770611"/>
                <a:gd name="connsiteX9" fmla="*/ 401273 w 4221017"/>
                <a:gd name="connsiteY9" fmla="*/ 1159626 h 1770611"/>
                <a:gd name="connsiteX10" fmla="*/ 422055 w 4221017"/>
                <a:gd name="connsiteY10" fmla="*/ 1163782 h 1770611"/>
                <a:gd name="connsiteX11" fmla="*/ 471931 w 4221017"/>
                <a:gd name="connsiteY11" fmla="*/ 1172095 h 1770611"/>
                <a:gd name="connsiteX12" fmla="*/ 509339 w 4221017"/>
                <a:gd name="connsiteY12" fmla="*/ 1180408 h 1770611"/>
                <a:gd name="connsiteX13" fmla="*/ 521808 w 4221017"/>
                <a:gd name="connsiteY13" fmla="*/ 1188720 h 1770611"/>
                <a:gd name="connsiteX14" fmla="*/ 579997 w 4221017"/>
                <a:gd name="connsiteY14" fmla="*/ 1197033 h 1770611"/>
                <a:gd name="connsiteX15" fmla="*/ 600779 w 4221017"/>
                <a:gd name="connsiteY15" fmla="*/ 1201189 h 1770611"/>
                <a:gd name="connsiteX16" fmla="*/ 679750 w 4221017"/>
                <a:gd name="connsiteY16" fmla="*/ 1205346 h 1770611"/>
                <a:gd name="connsiteX17" fmla="*/ 704688 w 4221017"/>
                <a:gd name="connsiteY17" fmla="*/ 1209502 h 1770611"/>
                <a:gd name="connsiteX18" fmla="*/ 767033 w 4221017"/>
                <a:gd name="connsiteY18" fmla="*/ 1201189 h 1770611"/>
                <a:gd name="connsiteX19" fmla="*/ 775346 w 4221017"/>
                <a:gd name="connsiteY19" fmla="*/ 1188720 h 1770611"/>
                <a:gd name="connsiteX20" fmla="*/ 791971 w 4221017"/>
                <a:gd name="connsiteY20" fmla="*/ 1184564 h 1770611"/>
                <a:gd name="connsiteX21" fmla="*/ 833535 w 4221017"/>
                <a:gd name="connsiteY21" fmla="*/ 1180408 h 1770611"/>
                <a:gd name="connsiteX22" fmla="*/ 850160 w 4221017"/>
                <a:gd name="connsiteY22" fmla="*/ 1163782 h 1770611"/>
                <a:gd name="connsiteX23" fmla="*/ 862630 w 4221017"/>
                <a:gd name="connsiteY23" fmla="*/ 1159626 h 1770611"/>
                <a:gd name="connsiteX24" fmla="*/ 875099 w 4221017"/>
                <a:gd name="connsiteY24" fmla="*/ 1151313 h 1770611"/>
                <a:gd name="connsiteX25" fmla="*/ 887568 w 4221017"/>
                <a:gd name="connsiteY25" fmla="*/ 1126375 h 1770611"/>
                <a:gd name="connsiteX26" fmla="*/ 895880 w 4221017"/>
                <a:gd name="connsiteY26" fmla="*/ 1113906 h 1770611"/>
                <a:gd name="connsiteX27" fmla="*/ 904193 w 4221017"/>
                <a:gd name="connsiteY27" fmla="*/ 1097280 h 1770611"/>
                <a:gd name="connsiteX28" fmla="*/ 924975 w 4221017"/>
                <a:gd name="connsiteY28" fmla="*/ 1068186 h 1770611"/>
                <a:gd name="connsiteX29" fmla="*/ 933288 w 4221017"/>
                <a:gd name="connsiteY29" fmla="*/ 1055717 h 1770611"/>
                <a:gd name="connsiteX30" fmla="*/ 937444 w 4221017"/>
                <a:gd name="connsiteY30" fmla="*/ 1039091 h 1770611"/>
                <a:gd name="connsiteX31" fmla="*/ 949913 w 4221017"/>
                <a:gd name="connsiteY31" fmla="*/ 1005840 h 1770611"/>
                <a:gd name="connsiteX32" fmla="*/ 962382 w 4221017"/>
                <a:gd name="connsiteY32" fmla="*/ 947651 h 1770611"/>
                <a:gd name="connsiteX33" fmla="*/ 966539 w 4221017"/>
                <a:gd name="connsiteY33" fmla="*/ 931026 h 1770611"/>
                <a:gd name="connsiteX34" fmla="*/ 970695 w 4221017"/>
                <a:gd name="connsiteY34" fmla="*/ 901931 h 1770611"/>
                <a:gd name="connsiteX35" fmla="*/ 979008 w 4221017"/>
                <a:gd name="connsiteY35" fmla="*/ 872837 h 1770611"/>
                <a:gd name="connsiteX36" fmla="*/ 983164 w 4221017"/>
                <a:gd name="connsiteY36" fmla="*/ 856211 h 1770611"/>
                <a:gd name="connsiteX37" fmla="*/ 995633 w 4221017"/>
                <a:gd name="connsiteY37" fmla="*/ 814648 h 1770611"/>
                <a:gd name="connsiteX38" fmla="*/ 999790 w 4221017"/>
                <a:gd name="connsiteY38" fmla="*/ 789709 h 1770611"/>
                <a:gd name="connsiteX39" fmla="*/ 1016415 w 4221017"/>
                <a:gd name="connsiteY39" fmla="*/ 748146 h 1770611"/>
                <a:gd name="connsiteX40" fmla="*/ 1020571 w 4221017"/>
                <a:gd name="connsiteY40" fmla="*/ 731520 h 1770611"/>
                <a:gd name="connsiteX41" fmla="*/ 1016415 w 4221017"/>
                <a:gd name="connsiteY41" fmla="*/ 656706 h 1770611"/>
                <a:gd name="connsiteX42" fmla="*/ 1012259 w 4221017"/>
                <a:gd name="connsiteY42" fmla="*/ 627611 h 1770611"/>
                <a:gd name="connsiteX43" fmla="*/ 1020571 w 4221017"/>
                <a:gd name="connsiteY43" fmla="*/ 511233 h 1770611"/>
                <a:gd name="connsiteX44" fmla="*/ 1024728 w 4221017"/>
                <a:gd name="connsiteY44" fmla="*/ 482138 h 1770611"/>
                <a:gd name="connsiteX45" fmla="*/ 1033040 w 4221017"/>
                <a:gd name="connsiteY45" fmla="*/ 353291 h 1770611"/>
                <a:gd name="connsiteX46" fmla="*/ 1041353 w 4221017"/>
                <a:gd name="connsiteY46" fmla="*/ 286789 h 1770611"/>
                <a:gd name="connsiteX47" fmla="*/ 1049666 w 4221017"/>
                <a:gd name="connsiteY47" fmla="*/ 216131 h 1770611"/>
                <a:gd name="connsiteX48" fmla="*/ 1053822 w 4221017"/>
                <a:gd name="connsiteY48" fmla="*/ 203662 h 1770611"/>
                <a:gd name="connsiteX49" fmla="*/ 1066291 w 4221017"/>
                <a:gd name="connsiteY49" fmla="*/ 124691 h 1770611"/>
                <a:gd name="connsiteX50" fmla="*/ 1082917 w 4221017"/>
                <a:gd name="connsiteY50" fmla="*/ 87284 h 1770611"/>
                <a:gd name="connsiteX51" fmla="*/ 1087073 w 4221017"/>
                <a:gd name="connsiteY51" fmla="*/ 58189 h 1770611"/>
                <a:gd name="connsiteX52" fmla="*/ 1091230 w 4221017"/>
                <a:gd name="connsiteY52" fmla="*/ 45720 h 1770611"/>
                <a:gd name="connsiteX53" fmla="*/ 1099542 w 4221017"/>
                <a:gd name="connsiteY53" fmla="*/ 12469 h 1770611"/>
                <a:gd name="connsiteX54" fmla="*/ 1153575 w 4221017"/>
                <a:gd name="connsiteY54" fmla="*/ 4157 h 1770611"/>
                <a:gd name="connsiteX55" fmla="*/ 1166044 w 4221017"/>
                <a:gd name="connsiteY55" fmla="*/ 0 h 1770611"/>
                <a:gd name="connsiteX56" fmla="*/ 1211764 w 4221017"/>
                <a:gd name="connsiteY56" fmla="*/ 12469 h 1770611"/>
                <a:gd name="connsiteX57" fmla="*/ 1240859 w 4221017"/>
                <a:gd name="connsiteY57" fmla="*/ 33251 h 1770611"/>
                <a:gd name="connsiteX58" fmla="*/ 1257484 w 4221017"/>
                <a:gd name="connsiteY58" fmla="*/ 37408 h 1770611"/>
                <a:gd name="connsiteX59" fmla="*/ 1269953 w 4221017"/>
                <a:gd name="connsiteY59" fmla="*/ 49877 h 1770611"/>
                <a:gd name="connsiteX60" fmla="*/ 1278266 w 4221017"/>
                <a:gd name="connsiteY60" fmla="*/ 74815 h 1770611"/>
                <a:gd name="connsiteX61" fmla="*/ 1294891 w 4221017"/>
                <a:gd name="connsiteY61" fmla="*/ 87284 h 1770611"/>
                <a:gd name="connsiteX62" fmla="*/ 1307360 w 4221017"/>
                <a:gd name="connsiteY62" fmla="*/ 91440 h 1770611"/>
                <a:gd name="connsiteX63" fmla="*/ 1340611 w 4221017"/>
                <a:gd name="connsiteY63" fmla="*/ 103909 h 1770611"/>
                <a:gd name="connsiteX64" fmla="*/ 1365550 w 4221017"/>
                <a:gd name="connsiteY64" fmla="*/ 137160 h 1770611"/>
                <a:gd name="connsiteX65" fmla="*/ 1394644 w 4221017"/>
                <a:gd name="connsiteY65" fmla="*/ 145473 h 1770611"/>
                <a:gd name="connsiteX66" fmla="*/ 1419582 w 4221017"/>
                <a:gd name="connsiteY66" fmla="*/ 157942 h 1770611"/>
                <a:gd name="connsiteX67" fmla="*/ 1432051 w 4221017"/>
                <a:gd name="connsiteY67" fmla="*/ 166255 h 1770611"/>
                <a:gd name="connsiteX68" fmla="*/ 1486084 w 4221017"/>
                <a:gd name="connsiteY68" fmla="*/ 170411 h 1770611"/>
                <a:gd name="connsiteX69" fmla="*/ 1494397 w 4221017"/>
                <a:gd name="connsiteY69" fmla="*/ 203662 h 1770611"/>
                <a:gd name="connsiteX70" fmla="*/ 1506866 w 4221017"/>
                <a:gd name="connsiteY70" fmla="*/ 207818 h 1770611"/>
                <a:gd name="connsiteX71" fmla="*/ 1535960 w 4221017"/>
                <a:gd name="connsiteY71" fmla="*/ 228600 h 1770611"/>
                <a:gd name="connsiteX72" fmla="*/ 1548430 w 4221017"/>
                <a:gd name="connsiteY72" fmla="*/ 241069 h 1770611"/>
                <a:gd name="connsiteX73" fmla="*/ 1552586 w 4221017"/>
                <a:gd name="connsiteY73" fmla="*/ 232756 h 1770611"/>
                <a:gd name="connsiteX74" fmla="*/ 1589993 w 4221017"/>
                <a:gd name="connsiteY74" fmla="*/ 270164 h 1770611"/>
                <a:gd name="connsiteX75" fmla="*/ 1614931 w 4221017"/>
                <a:gd name="connsiteY75" fmla="*/ 249382 h 1770611"/>
                <a:gd name="connsiteX76" fmla="*/ 1644027 w 4221017"/>
                <a:gd name="connsiteY76" fmla="*/ 274320 h 1770611"/>
                <a:gd name="connsiteX77" fmla="*/ 1668964 w 4221017"/>
                <a:gd name="connsiteY77" fmla="*/ 299258 h 1770611"/>
                <a:gd name="connsiteX78" fmla="*/ 1718840 w 4221017"/>
                <a:gd name="connsiteY78" fmla="*/ 315884 h 1770611"/>
                <a:gd name="connsiteX79" fmla="*/ 1731310 w 4221017"/>
                <a:gd name="connsiteY79" fmla="*/ 328353 h 1770611"/>
                <a:gd name="connsiteX80" fmla="*/ 1735466 w 4221017"/>
                <a:gd name="connsiteY80" fmla="*/ 340822 h 1770611"/>
                <a:gd name="connsiteX81" fmla="*/ 1756248 w 4221017"/>
                <a:gd name="connsiteY81" fmla="*/ 357448 h 1770611"/>
                <a:gd name="connsiteX82" fmla="*/ 1785341 w 4221017"/>
                <a:gd name="connsiteY82" fmla="*/ 361604 h 1770611"/>
                <a:gd name="connsiteX83" fmla="*/ 1814437 w 4221017"/>
                <a:gd name="connsiteY83" fmla="*/ 382386 h 1770611"/>
                <a:gd name="connsiteX84" fmla="*/ 1831062 w 4221017"/>
                <a:gd name="connsiteY84" fmla="*/ 390698 h 1770611"/>
                <a:gd name="connsiteX85" fmla="*/ 1860157 w 4221017"/>
                <a:gd name="connsiteY85" fmla="*/ 407324 h 1770611"/>
                <a:gd name="connsiteX86" fmla="*/ 1880939 w 4221017"/>
                <a:gd name="connsiteY86" fmla="*/ 415637 h 1770611"/>
                <a:gd name="connsiteX87" fmla="*/ 1893408 w 4221017"/>
                <a:gd name="connsiteY87" fmla="*/ 419793 h 1770611"/>
                <a:gd name="connsiteX88" fmla="*/ 1930815 w 4221017"/>
                <a:gd name="connsiteY88" fmla="*/ 440575 h 1770611"/>
                <a:gd name="connsiteX89" fmla="*/ 1955753 w 4221017"/>
                <a:gd name="connsiteY89" fmla="*/ 444731 h 1770611"/>
                <a:gd name="connsiteX90" fmla="*/ 1964066 w 4221017"/>
                <a:gd name="connsiteY90" fmla="*/ 457200 h 1770611"/>
                <a:gd name="connsiteX91" fmla="*/ 1976535 w 4221017"/>
                <a:gd name="connsiteY91" fmla="*/ 465513 h 1770611"/>
                <a:gd name="connsiteX92" fmla="*/ 1984848 w 4221017"/>
                <a:gd name="connsiteY92" fmla="*/ 486295 h 1770611"/>
                <a:gd name="connsiteX93" fmla="*/ 1997317 w 4221017"/>
                <a:gd name="connsiteY93" fmla="*/ 490451 h 1770611"/>
                <a:gd name="connsiteX94" fmla="*/ 2018099 w 4221017"/>
                <a:gd name="connsiteY94" fmla="*/ 498764 h 1770611"/>
                <a:gd name="connsiteX95" fmla="*/ 2043037 w 4221017"/>
                <a:gd name="connsiteY95" fmla="*/ 507077 h 1770611"/>
                <a:gd name="connsiteX96" fmla="*/ 2059662 w 4221017"/>
                <a:gd name="connsiteY96" fmla="*/ 515389 h 1770611"/>
                <a:gd name="connsiteX97" fmla="*/ 2084600 w 4221017"/>
                <a:gd name="connsiteY97" fmla="*/ 536171 h 1770611"/>
                <a:gd name="connsiteX98" fmla="*/ 2101226 w 4221017"/>
                <a:gd name="connsiteY98" fmla="*/ 544484 h 1770611"/>
                <a:gd name="connsiteX99" fmla="*/ 2130320 w 4221017"/>
                <a:gd name="connsiteY99" fmla="*/ 548640 h 1770611"/>
                <a:gd name="connsiteX100" fmla="*/ 2151102 w 4221017"/>
                <a:gd name="connsiteY100" fmla="*/ 565266 h 1770611"/>
                <a:gd name="connsiteX101" fmla="*/ 2163571 w 4221017"/>
                <a:gd name="connsiteY101" fmla="*/ 573578 h 1770611"/>
                <a:gd name="connsiteX102" fmla="*/ 2192666 w 4221017"/>
                <a:gd name="connsiteY102" fmla="*/ 606829 h 1770611"/>
                <a:gd name="connsiteX103" fmla="*/ 2213447 w 4221017"/>
                <a:gd name="connsiteY103" fmla="*/ 602672 h 1770611"/>
                <a:gd name="connsiteX104" fmla="*/ 2242542 w 4221017"/>
                <a:gd name="connsiteY104" fmla="*/ 619299 h 1770611"/>
                <a:gd name="connsiteX105" fmla="*/ 2279950 w 4221017"/>
                <a:gd name="connsiteY105" fmla="*/ 640080 h 1770611"/>
                <a:gd name="connsiteX106" fmla="*/ 2321513 w 4221017"/>
                <a:gd name="connsiteY106" fmla="*/ 689957 h 1770611"/>
                <a:gd name="connsiteX107" fmla="*/ 2333982 w 4221017"/>
                <a:gd name="connsiteY107" fmla="*/ 660862 h 1770611"/>
                <a:gd name="connsiteX108" fmla="*/ 2367233 w 4221017"/>
                <a:gd name="connsiteY108" fmla="*/ 685801 h 1770611"/>
                <a:gd name="connsiteX109" fmla="*/ 2363077 w 4221017"/>
                <a:gd name="connsiteY109" fmla="*/ 710738 h 1770611"/>
                <a:gd name="connsiteX110" fmla="*/ 2383859 w 4221017"/>
                <a:gd name="connsiteY110" fmla="*/ 714895 h 1770611"/>
                <a:gd name="connsiteX111" fmla="*/ 2400484 w 4221017"/>
                <a:gd name="connsiteY111" fmla="*/ 719051 h 1770611"/>
                <a:gd name="connsiteX112" fmla="*/ 2417110 w 4221017"/>
                <a:gd name="connsiteY112" fmla="*/ 727364 h 1770611"/>
                <a:gd name="connsiteX113" fmla="*/ 2458673 w 4221017"/>
                <a:gd name="connsiteY113" fmla="*/ 735677 h 1770611"/>
                <a:gd name="connsiteX114" fmla="*/ 2471142 w 4221017"/>
                <a:gd name="connsiteY114" fmla="*/ 743989 h 1770611"/>
                <a:gd name="connsiteX115" fmla="*/ 2521019 w 4221017"/>
                <a:gd name="connsiteY115" fmla="*/ 764771 h 1770611"/>
                <a:gd name="connsiteX116" fmla="*/ 2533488 w 4221017"/>
                <a:gd name="connsiteY116" fmla="*/ 773084 h 1770611"/>
                <a:gd name="connsiteX117" fmla="*/ 2566739 w 4221017"/>
                <a:gd name="connsiteY117" fmla="*/ 802178 h 1770611"/>
                <a:gd name="connsiteX118" fmla="*/ 2579208 w 4221017"/>
                <a:gd name="connsiteY118" fmla="*/ 806335 h 1770611"/>
                <a:gd name="connsiteX119" fmla="*/ 2608302 w 4221017"/>
                <a:gd name="connsiteY119" fmla="*/ 827117 h 1770611"/>
                <a:gd name="connsiteX120" fmla="*/ 2629084 w 4221017"/>
                <a:gd name="connsiteY120" fmla="*/ 839586 h 1770611"/>
                <a:gd name="connsiteX121" fmla="*/ 2641553 w 4221017"/>
                <a:gd name="connsiteY121" fmla="*/ 847898 h 1770611"/>
                <a:gd name="connsiteX122" fmla="*/ 2658179 w 4221017"/>
                <a:gd name="connsiteY122" fmla="*/ 856211 h 1770611"/>
                <a:gd name="connsiteX123" fmla="*/ 2674804 w 4221017"/>
                <a:gd name="connsiteY123" fmla="*/ 868680 h 1770611"/>
                <a:gd name="connsiteX124" fmla="*/ 2695586 w 4221017"/>
                <a:gd name="connsiteY124" fmla="*/ 872837 h 1770611"/>
                <a:gd name="connsiteX125" fmla="*/ 2716368 w 4221017"/>
                <a:gd name="connsiteY125" fmla="*/ 881149 h 1770611"/>
                <a:gd name="connsiteX126" fmla="*/ 2762088 w 4221017"/>
                <a:gd name="connsiteY126" fmla="*/ 897775 h 1770611"/>
                <a:gd name="connsiteX127" fmla="*/ 2770400 w 4221017"/>
                <a:gd name="connsiteY127" fmla="*/ 910244 h 1770611"/>
                <a:gd name="connsiteX128" fmla="*/ 2795339 w 4221017"/>
                <a:gd name="connsiteY128" fmla="*/ 931026 h 1770611"/>
                <a:gd name="connsiteX129" fmla="*/ 2820277 w 4221017"/>
                <a:gd name="connsiteY129" fmla="*/ 939338 h 1770611"/>
                <a:gd name="connsiteX130" fmla="*/ 2878466 w 4221017"/>
                <a:gd name="connsiteY130" fmla="*/ 972589 h 1770611"/>
                <a:gd name="connsiteX131" fmla="*/ 2907560 w 4221017"/>
                <a:gd name="connsiteY131" fmla="*/ 997528 h 1770611"/>
                <a:gd name="connsiteX132" fmla="*/ 2961593 w 4221017"/>
                <a:gd name="connsiteY132" fmla="*/ 1009997 h 1770611"/>
                <a:gd name="connsiteX133" fmla="*/ 3011470 w 4221017"/>
                <a:gd name="connsiteY133" fmla="*/ 1026622 h 1770611"/>
                <a:gd name="connsiteX134" fmla="*/ 3048877 w 4221017"/>
                <a:gd name="connsiteY134" fmla="*/ 1051560 h 1770611"/>
                <a:gd name="connsiteX135" fmla="*/ 3082128 w 4221017"/>
                <a:gd name="connsiteY135" fmla="*/ 1072342 h 1770611"/>
                <a:gd name="connsiteX136" fmla="*/ 3132004 w 4221017"/>
                <a:gd name="connsiteY136" fmla="*/ 1088968 h 1770611"/>
                <a:gd name="connsiteX137" fmla="*/ 3140317 w 4221017"/>
                <a:gd name="connsiteY137" fmla="*/ 1101437 h 1770611"/>
                <a:gd name="connsiteX138" fmla="*/ 3186037 w 4221017"/>
                <a:gd name="connsiteY138" fmla="*/ 1126375 h 1770611"/>
                <a:gd name="connsiteX139" fmla="*/ 3202662 w 4221017"/>
                <a:gd name="connsiteY139" fmla="*/ 1134688 h 1770611"/>
                <a:gd name="connsiteX140" fmla="*/ 3219288 w 4221017"/>
                <a:gd name="connsiteY140" fmla="*/ 1138844 h 1770611"/>
                <a:gd name="connsiteX141" fmla="*/ 3260851 w 4221017"/>
                <a:gd name="connsiteY141" fmla="*/ 1155469 h 1770611"/>
                <a:gd name="connsiteX142" fmla="*/ 3269164 w 4221017"/>
                <a:gd name="connsiteY142" fmla="*/ 1176251 h 1770611"/>
                <a:gd name="connsiteX143" fmla="*/ 3314883 w 4221017"/>
                <a:gd name="connsiteY143" fmla="*/ 1188720 h 1770611"/>
                <a:gd name="connsiteX144" fmla="*/ 3331510 w 4221017"/>
                <a:gd name="connsiteY144" fmla="*/ 1201189 h 1770611"/>
                <a:gd name="connsiteX145" fmla="*/ 3348135 w 4221017"/>
                <a:gd name="connsiteY145" fmla="*/ 1209502 h 1770611"/>
                <a:gd name="connsiteX146" fmla="*/ 3393855 w 4221017"/>
                <a:gd name="connsiteY146" fmla="*/ 1217815 h 1770611"/>
                <a:gd name="connsiteX147" fmla="*/ 3447888 w 4221017"/>
                <a:gd name="connsiteY147" fmla="*/ 1238597 h 1770611"/>
                <a:gd name="connsiteX148" fmla="*/ 3468670 w 4221017"/>
                <a:gd name="connsiteY148" fmla="*/ 1246909 h 1770611"/>
                <a:gd name="connsiteX149" fmla="*/ 3506077 w 4221017"/>
                <a:gd name="connsiteY149" fmla="*/ 1255222 h 1770611"/>
                <a:gd name="connsiteX150" fmla="*/ 3543484 w 4221017"/>
                <a:gd name="connsiteY150" fmla="*/ 1267691 h 1770611"/>
                <a:gd name="connsiteX151" fmla="*/ 3555953 w 4221017"/>
                <a:gd name="connsiteY151" fmla="*/ 1271848 h 1770611"/>
                <a:gd name="connsiteX152" fmla="*/ 3576735 w 4221017"/>
                <a:gd name="connsiteY152" fmla="*/ 1280160 h 1770611"/>
                <a:gd name="connsiteX153" fmla="*/ 3605830 w 4221017"/>
                <a:gd name="connsiteY153" fmla="*/ 1284317 h 1770611"/>
                <a:gd name="connsiteX154" fmla="*/ 3651550 w 4221017"/>
                <a:gd name="connsiteY154" fmla="*/ 1292629 h 1770611"/>
                <a:gd name="connsiteX155" fmla="*/ 3680644 w 4221017"/>
                <a:gd name="connsiteY155" fmla="*/ 1305098 h 1770611"/>
                <a:gd name="connsiteX156" fmla="*/ 3693113 w 4221017"/>
                <a:gd name="connsiteY156" fmla="*/ 1313411 h 1770611"/>
                <a:gd name="connsiteX157" fmla="*/ 3801179 w 4221017"/>
                <a:gd name="connsiteY157" fmla="*/ 1317568 h 1770611"/>
                <a:gd name="connsiteX158" fmla="*/ 3984059 w 4221017"/>
                <a:gd name="connsiteY158" fmla="*/ 1317568 h 1770611"/>
                <a:gd name="connsiteX159" fmla="*/ 3988215 w 4221017"/>
                <a:gd name="connsiteY159" fmla="*/ 1305098 h 1770611"/>
                <a:gd name="connsiteX160" fmla="*/ 3909244 w 4221017"/>
                <a:gd name="connsiteY160" fmla="*/ 1313411 h 1770611"/>
                <a:gd name="connsiteX161" fmla="*/ 3988215 w 4221017"/>
                <a:gd name="connsiteY161" fmla="*/ 1276004 h 1770611"/>
                <a:gd name="connsiteX162" fmla="*/ 4050560 w 4221017"/>
                <a:gd name="connsiteY162" fmla="*/ 1276004 h 1770611"/>
                <a:gd name="connsiteX163" fmla="*/ 4079655 w 4221017"/>
                <a:gd name="connsiteY163" fmla="*/ 1251066 h 1770611"/>
                <a:gd name="connsiteX164" fmla="*/ 4100437 w 4221017"/>
                <a:gd name="connsiteY164" fmla="*/ 1226128 h 1770611"/>
                <a:gd name="connsiteX165" fmla="*/ 4117062 w 4221017"/>
                <a:gd name="connsiteY165" fmla="*/ 1221971 h 1770611"/>
                <a:gd name="connsiteX166" fmla="*/ 4137844 w 4221017"/>
                <a:gd name="connsiteY166" fmla="*/ 1180407 h 1770611"/>
                <a:gd name="connsiteX167" fmla="*/ 4166939 w 4221017"/>
                <a:gd name="connsiteY167" fmla="*/ 1151313 h 1770611"/>
                <a:gd name="connsiteX168" fmla="*/ 4171095 w 4221017"/>
                <a:gd name="connsiteY168" fmla="*/ 1138844 h 1770611"/>
                <a:gd name="connsiteX169" fmla="*/ 4183564 w 4221017"/>
                <a:gd name="connsiteY169" fmla="*/ 1126375 h 1770611"/>
                <a:gd name="connsiteX170" fmla="*/ 4187720 w 4221017"/>
                <a:gd name="connsiteY170" fmla="*/ 1088968 h 1770611"/>
                <a:gd name="connsiteX171" fmla="*/ 4196033 w 4221017"/>
                <a:gd name="connsiteY171" fmla="*/ 1064029 h 1770611"/>
                <a:gd name="connsiteX172" fmla="*/ 4200190 w 4221017"/>
                <a:gd name="connsiteY172" fmla="*/ 1047404 h 1770611"/>
                <a:gd name="connsiteX173" fmla="*/ 4212659 w 4221017"/>
                <a:gd name="connsiteY173" fmla="*/ 1051560 h 1770611"/>
                <a:gd name="connsiteX174" fmla="*/ 4216815 w 4221017"/>
                <a:gd name="connsiteY174" fmla="*/ 1080655 h 1770611"/>
                <a:gd name="connsiteX175" fmla="*/ 4220971 w 4221017"/>
                <a:gd name="connsiteY175" fmla="*/ 1101437 h 1770611"/>
                <a:gd name="connsiteX176" fmla="*/ 4216815 w 4221017"/>
                <a:gd name="connsiteY176" fmla="*/ 1155469 h 1770611"/>
                <a:gd name="connsiteX177" fmla="*/ 4212659 w 4221017"/>
                <a:gd name="connsiteY177" fmla="*/ 1172095 h 1770611"/>
                <a:gd name="connsiteX178" fmla="*/ 4200190 w 4221017"/>
                <a:gd name="connsiteY178" fmla="*/ 1238597 h 1770611"/>
                <a:gd name="connsiteX179" fmla="*/ 4204346 w 4221017"/>
                <a:gd name="connsiteY179" fmla="*/ 1251066 h 1770611"/>
                <a:gd name="connsiteX180" fmla="*/ 4208502 w 4221017"/>
                <a:gd name="connsiteY180" fmla="*/ 1271848 h 1770611"/>
                <a:gd name="connsiteX181" fmla="*/ 4216815 w 4221017"/>
                <a:gd name="connsiteY181" fmla="*/ 1288473 h 1770611"/>
                <a:gd name="connsiteX182" fmla="*/ 4220971 w 4221017"/>
                <a:gd name="connsiteY182" fmla="*/ 1305098 h 1770611"/>
                <a:gd name="connsiteX183" fmla="*/ 4212659 w 4221017"/>
                <a:gd name="connsiteY183" fmla="*/ 1338349 h 1770611"/>
                <a:gd name="connsiteX184" fmla="*/ 4183564 w 4221017"/>
                <a:gd name="connsiteY184" fmla="*/ 1350818 h 1770611"/>
                <a:gd name="connsiteX185" fmla="*/ 3697270 w 4221017"/>
                <a:gd name="connsiteY185" fmla="*/ 1363288 h 1770611"/>
                <a:gd name="connsiteX186" fmla="*/ 3593360 w 4221017"/>
                <a:gd name="connsiteY186" fmla="*/ 1367444 h 1770611"/>
                <a:gd name="connsiteX187" fmla="*/ 3447888 w 4221017"/>
                <a:gd name="connsiteY187" fmla="*/ 1359131 h 1770611"/>
                <a:gd name="connsiteX188" fmla="*/ 3431262 w 4221017"/>
                <a:gd name="connsiteY188" fmla="*/ 1346662 h 1770611"/>
                <a:gd name="connsiteX189" fmla="*/ 3385542 w 4221017"/>
                <a:gd name="connsiteY189" fmla="*/ 1338349 h 1770611"/>
                <a:gd name="connsiteX190" fmla="*/ 3219288 w 4221017"/>
                <a:gd name="connsiteY190" fmla="*/ 1342506 h 1770611"/>
                <a:gd name="connsiteX191" fmla="*/ 3156942 w 4221017"/>
                <a:gd name="connsiteY191" fmla="*/ 1346662 h 1770611"/>
                <a:gd name="connsiteX192" fmla="*/ 3061346 w 4221017"/>
                <a:gd name="connsiteY192" fmla="*/ 1350818 h 1770611"/>
                <a:gd name="connsiteX193" fmla="*/ 2703899 w 4221017"/>
                <a:gd name="connsiteY193" fmla="*/ 1350818 h 1770611"/>
                <a:gd name="connsiteX194" fmla="*/ 2633240 w 4221017"/>
                <a:gd name="connsiteY194" fmla="*/ 1338349 h 1770611"/>
                <a:gd name="connsiteX195" fmla="*/ 2599990 w 4221017"/>
                <a:gd name="connsiteY195" fmla="*/ 1334193 h 1770611"/>
                <a:gd name="connsiteX196" fmla="*/ 1993160 w 4221017"/>
                <a:gd name="connsiteY196" fmla="*/ 1346662 h 1770611"/>
                <a:gd name="connsiteX197" fmla="*/ 1955753 w 4221017"/>
                <a:gd name="connsiteY197" fmla="*/ 1350818 h 1770611"/>
                <a:gd name="connsiteX198" fmla="*/ 1918346 w 4221017"/>
                <a:gd name="connsiteY198" fmla="*/ 1363288 h 1770611"/>
                <a:gd name="connsiteX199" fmla="*/ 1752091 w 4221017"/>
                <a:gd name="connsiteY199" fmla="*/ 1354975 h 1770611"/>
                <a:gd name="connsiteX200" fmla="*/ 1644026 w 4221017"/>
                <a:gd name="connsiteY200" fmla="*/ 1342506 h 1770611"/>
                <a:gd name="connsiteX201" fmla="*/ 1515179 w 4221017"/>
                <a:gd name="connsiteY201" fmla="*/ 1325880 h 1770611"/>
                <a:gd name="connsiteX202" fmla="*/ 1211764 w 4221017"/>
                <a:gd name="connsiteY202" fmla="*/ 1554480 h 1770611"/>
                <a:gd name="connsiteX203" fmla="*/ 1016415 w 4221017"/>
                <a:gd name="connsiteY203" fmla="*/ 1504604 h 1770611"/>
                <a:gd name="connsiteX204" fmla="*/ 875099 w 4221017"/>
                <a:gd name="connsiteY204" fmla="*/ 1467197 h 1770611"/>
                <a:gd name="connsiteX205" fmla="*/ 634029 w 4221017"/>
                <a:gd name="connsiteY205" fmla="*/ 1770611 h 1770611"/>
                <a:gd name="connsiteX206" fmla="*/ 642342 w 4221017"/>
                <a:gd name="connsiteY206" fmla="*/ 1388226 h 1770611"/>
                <a:gd name="connsiteX207" fmla="*/ 484401 w 4221017"/>
                <a:gd name="connsiteY207" fmla="*/ 1679170 h 1770611"/>
                <a:gd name="connsiteX208" fmla="*/ 559215 w 4221017"/>
                <a:gd name="connsiteY208" fmla="*/ 1238597 h 1770611"/>
                <a:gd name="connsiteX209" fmla="*/ 318146 w 4221017"/>
                <a:gd name="connsiteY209" fmla="*/ 1591888 h 1770611"/>
                <a:gd name="connsiteX210" fmla="*/ 488557 w 4221017"/>
                <a:gd name="connsiteY210" fmla="*/ 1217815 h 1770611"/>
                <a:gd name="connsiteX211" fmla="*/ 189299 w 4221017"/>
                <a:gd name="connsiteY211" fmla="*/ 1338349 h 1770611"/>
                <a:gd name="connsiteX212" fmla="*/ 442837 w 4221017"/>
                <a:gd name="connsiteY212" fmla="*/ 1201189 h 1770611"/>
                <a:gd name="connsiteX213" fmla="*/ 417899 w 4221017"/>
                <a:gd name="connsiteY213" fmla="*/ 1192877 h 1770611"/>
                <a:gd name="connsiteX214" fmla="*/ 401273 w 4221017"/>
                <a:gd name="connsiteY214" fmla="*/ 1188720 h 1770611"/>
                <a:gd name="connsiteX215" fmla="*/ 380491 w 4221017"/>
                <a:gd name="connsiteY215" fmla="*/ 1176251 h 1770611"/>
                <a:gd name="connsiteX216" fmla="*/ 326459 w 4221017"/>
                <a:gd name="connsiteY216" fmla="*/ 1163782 h 1770611"/>
                <a:gd name="connsiteX217" fmla="*/ 301520 w 4221017"/>
                <a:gd name="connsiteY217" fmla="*/ 1151313 h 1770611"/>
                <a:gd name="connsiteX218" fmla="*/ 280739 w 4221017"/>
                <a:gd name="connsiteY218" fmla="*/ 1143000 h 1770611"/>
                <a:gd name="connsiteX219" fmla="*/ 247488 w 4221017"/>
                <a:gd name="connsiteY219" fmla="*/ 1126375 h 1770611"/>
                <a:gd name="connsiteX220" fmla="*/ 104223 w 4221017"/>
                <a:gd name="connsiteY220" fmla="*/ 1166337 h 1770611"/>
                <a:gd name="connsiteX221" fmla="*/ 2263 w 4221017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38844 h 1770611"/>
                <a:gd name="connsiteX7" fmla="*/ 320651 w 4219366"/>
                <a:gd name="connsiteY7" fmla="*/ 1143000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0157 w 4219366"/>
                <a:gd name="connsiteY13" fmla="*/ 1188720 h 1770611"/>
                <a:gd name="connsiteX14" fmla="*/ 578346 w 4219366"/>
                <a:gd name="connsiteY14" fmla="*/ 1197033 h 1770611"/>
                <a:gd name="connsiteX15" fmla="*/ 599128 w 4219366"/>
                <a:gd name="connsiteY15" fmla="*/ 1201189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324808 w 4219366"/>
                <a:gd name="connsiteY216" fmla="*/ 1163782 h 1770611"/>
                <a:gd name="connsiteX217" fmla="*/ 299869 w 4219366"/>
                <a:gd name="connsiteY217" fmla="*/ 1151313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38844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0157 w 4219366"/>
                <a:gd name="connsiteY13" fmla="*/ 1188720 h 1770611"/>
                <a:gd name="connsiteX14" fmla="*/ 578346 w 4219366"/>
                <a:gd name="connsiteY14" fmla="*/ 1197033 h 1770611"/>
                <a:gd name="connsiteX15" fmla="*/ 599128 w 4219366"/>
                <a:gd name="connsiteY15" fmla="*/ 1201189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324808 w 4219366"/>
                <a:gd name="connsiteY216" fmla="*/ 1163782 h 1770611"/>
                <a:gd name="connsiteX217" fmla="*/ 299869 w 4219366"/>
                <a:gd name="connsiteY217" fmla="*/ 1151313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38844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0157 w 4219366"/>
                <a:gd name="connsiteY13" fmla="*/ 1188720 h 1770611"/>
                <a:gd name="connsiteX14" fmla="*/ 578346 w 4219366"/>
                <a:gd name="connsiteY14" fmla="*/ 1197033 h 1770611"/>
                <a:gd name="connsiteX15" fmla="*/ 599128 w 4219366"/>
                <a:gd name="connsiteY15" fmla="*/ 1201189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324808 w 4219366"/>
                <a:gd name="connsiteY216" fmla="*/ 1163782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38844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0157 w 4219366"/>
                <a:gd name="connsiteY13" fmla="*/ 1188720 h 1770611"/>
                <a:gd name="connsiteX14" fmla="*/ 578346 w 4219366"/>
                <a:gd name="connsiteY14" fmla="*/ 1197033 h 1770611"/>
                <a:gd name="connsiteX15" fmla="*/ 599128 w 4219366"/>
                <a:gd name="connsiteY15" fmla="*/ 1201189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0157 w 4219366"/>
                <a:gd name="connsiteY13" fmla="*/ 1188720 h 1770611"/>
                <a:gd name="connsiteX14" fmla="*/ 578346 w 4219366"/>
                <a:gd name="connsiteY14" fmla="*/ 1197033 h 1770611"/>
                <a:gd name="connsiteX15" fmla="*/ 599128 w 4219366"/>
                <a:gd name="connsiteY15" fmla="*/ 1201189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0157 w 4219366"/>
                <a:gd name="connsiteY13" fmla="*/ 1188720 h 1770611"/>
                <a:gd name="connsiteX14" fmla="*/ 578346 w 4219366"/>
                <a:gd name="connsiteY14" fmla="*/ 1197033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8346 w 4219366"/>
                <a:gd name="connsiteY14" fmla="*/ 1197033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0280 w 4219366"/>
                <a:gd name="connsiteY11" fmla="*/ 1172095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5964 w 4219366"/>
                <a:gd name="connsiteY14" fmla="*/ 1189889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63782 h 1770611"/>
                <a:gd name="connsiteX11" fmla="*/ 477424 w 4219366"/>
                <a:gd name="connsiteY11" fmla="*/ 1167333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5964 w 4219366"/>
                <a:gd name="connsiteY14" fmla="*/ 1189889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2997 w 4219366"/>
                <a:gd name="connsiteY8" fmla="*/ 1147157 h 1770611"/>
                <a:gd name="connsiteX9" fmla="*/ 399622 w 4219366"/>
                <a:gd name="connsiteY9" fmla="*/ 1159626 h 1770611"/>
                <a:gd name="connsiteX10" fmla="*/ 420404 w 4219366"/>
                <a:gd name="connsiteY10" fmla="*/ 1149494 h 1770611"/>
                <a:gd name="connsiteX11" fmla="*/ 477424 w 4219366"/>
                <a:gd name="connsiteY11" fmla="*/ 1167333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5964 w 4219366"/>
                <a:gd name="connsiteY14" fmla="*/ 1189889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5379 w 4219366"/>
                <a:gd name="connsiteY8" fmla="*/ 1140013 h 1770611"/>
                <a:gd name="connsiteX9" fmla="*/ 399622 w 4219366"/>
                <a:gd name="connsiteY9" fmla="*/ 1159626 h 1770611"/>
                <a:gd name="connsiteX10" fmla="*/ 420404 w 4219366"/>
                <a:gd name="connsiteY10" fmla="*/ 1149494 h 1770611"/>
                <a:gd name="connsiteX11" fmla="*/ 477424 w 4219366"/>
                <a:gd name="connsiteY11" fmla="*/ 1167333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5964 w 4219366"/>
                <a:gd name="connsiteY14" fmla="*/ 1189889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45837 w 4219366"/>
                <a:gd name="connsiteY219" fmla="*/ 1126375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4149 w 4219366"/>
                <a:gd name="connsiteY3" fmla="*/ 1113906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5379 w 4219366"/>
                <a:gd name="connsiteY8" fmla="*/ 1140013 h 1770611"/>
                <a:gd name="connsiteX9" fmla="*/ 399622 w 4219366"/>
                <a:gd name="connsiteY9" fmla="*/ 1159626 h 1770611"/>
                <a:gd name="connsiteX10" fmla="*/ 420404 w 4219366"/>
                <a:gd name="connsiteY10" fmla="*/ 1149494 h 1770611"/>
                <a:gd name="connsiteX11" fmla="*/ 477424 w 4219366"/>
                <a:gd name="connsiteY11" fmla="*/ 1167333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5964 w 4219366"/>
                <a:gd name="connsiteY14" fmla="*/ 1189889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05355 w 4219366"/>
                <a:gd name="connsiteY219" fmla="*/ 1166856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12 w 4219366"/>
                <a:gd name="connsiteY0" fmla="*/ 1080655 h 1770611"/>
                <a:gd name="connsiteX1" fmla="*/ 68499 w 4219366"/>
                <a:gd name="connsiteY1" fmla="*/ 1051431 h 1770611"/>
                <a:gd name="connsiteX2" fmla="*/ 233368 w 4219366"/>
                <a:gd name="connsiteY2" fmla="*/ 1105593 h 1770611"/>
                <a:gd name="connsiteX3" fmla="*/ 258911 w 4219366"/>
                <a:gd name="connsiteY3" fmla="*/ 1099619 h 1770611"/>
                <a:gd name="connsiteX4" fmla="*/ 287400 w 4219366"/>
                <a:gd name="connsiteY4" fmla="*/ 1122218 h 1770611"/>
                <a:gd name="connsiteX5" fmla="*/ 299869 w 4219366"/>
                <a:gd name="connsiteY5" fmla="*/ 1126375 h 1770611"/>
                <a:gd name="connsiteX6" fmla="*/ 308182 w 4219366"/>
                <a:gd name="connsiteY6" fmla="*/ 1122175 h 1770611"/>
                <a:gd name="connsiteX7" fmla="*/ 327795 w 4219366"/>
                <a:gd name="connsiteY7" fmla="*/ 1133475 h 1770611"/>
                <a:gd name="connsiteX8" fmla="*/ 385379 w 4219366"/>
                <a:gd name="connsiteY8" fmla="*/ 1140013 h 1770611"/>
                <a:gd name="connsiteX9" fmla="*/ 399622 w 4219366"/>
                <a:gd name="connsiteY9" fmla="*/ 1159626 h 1770611"/>
                <a:gd name="connsiteX10" fmla="*/ 420404 w 4219366"/>
                <a:gd name="connsiteY10" fmla="*/ 1149494 h 1770611"/>
                <a:gd name="connsiteX11" fmla="*/ 477424 w 4219366"/>
                <a:gd name="connsiteY11" fmla="*/ 1167333 h 1770611"/>
                <a:gd name="connsiteX12" fmla="*/ 507688 w 4219366"/>
                <a:gd name="connsiteY12" fmla="*/ 1180408 h 1770611"/>
                <a:gd name="connsiteX13" fmla="*/ 524920 w 4219366"/>
                <a:gd name="connsiteY13" fmla="*/ 1176813 h 1770611"/>
                <a:gd name="connsiteX14" fmla="*/ 575964 w 4219366"/>
                <a:gd name="connsiteY14" fmla="*/ 1189889 h 1770611"/>
                <a:gd name="connsiteX15" fmla="*/ 601509 w 4219366"/>
                <a:gd name="connsiteY15" fmla="*/ 1191664 h 1770611"/>
                <a:gd name="connsiteX16" fmla="*/ 678099 w 4219366"/>
                <a:gd name="connsiteY16" fmla="*/ 1205346 h 1770611"/>
                <a:gd name="connsiteX17" fmla="*/ 703037 w 4219366"/>
                <a:gd name="connsiteY17" fmla="*/ 1209502 h 1770611"/>
                <a:gd name="connsiteX18" fmla="*/ 765382 w 4219366"/>
                <a:gd name="connsiteY18" fmla="*/ 1201189 h 1770611"/>
                <a:gd name="connsiteX19" fmla="*/ 773695 w 4219366"/>
                <a:gd name="connsiteY19" fmla="*/ 1188720 h 1770611"/>
                <a:gd name="connsiteX20" fmla="*/ 790320 w 4219366"/>
                <a:gd name="connsiteY20" fmla="*/ 1184564 h 1770611"/>
                <a:gd name="connsiteX21" fmla="*/ 831884 w 4219366"/>
                <a:gd name="connsiteY21" fmla="*/ 1180408 h 1770611"/>
                <a:gd name="connsiteX22" fmla="*/ 848509 w 4219366"/>
                <a:gd name="connsiteY22" fmla="*/ 1163782 h 1770611"/>
                <a:gd name="connsiteX23" fmla="*/ 860979 w 4219366"/>
                <a:gd name="connsiteY23" fmla="*/ 1159626 h 1770611"/>
                <a:gd name="connsiteX24" fmla="*/ 873448 w 4219366"/>
                <a:gd name="connsiteY24" fmla="*/ 1151313 h 1770611"/>
                <a:gd name="connsiteX25" fmla="*/ 885917 w 4219366"/>
                <a:gd name="connsiteY25" fmla="*/ 1126375 h 1770611"/>
                <a:gd name="connsiteX26" fmla="*/ 894229 w 4219366"/>
                <a:gd name="connsiteY26" fmla="*/ 1113906 h 1770611"/>
                <a:gd name="connsiteX27" fmla="*/ 902542 w 4219366"/>
                <a:gd name="connsiteY27" fmla="*/ 1097280 h 1770611"/>
                <a:gd name="connsiteX28" fmla="*/ 923324 w 4219366"/>
                <a:gd name="connsiteY28" fmla="*/ 1068186 h 1770611"/>
                <a:gd name="connsiteX29" fmla="*/ 931637 w 4219366"/>
                <a:gd name="connsiteY29" fmla="*/ 1055717 h 1770611"/>
                <a:gd name="connsiteX30" fmla="*/ 935793 w 4219366"/>
                <a:gd name="connsiteY30" fmla="*/ 1039091 h 1770611"/>
                <a:gd name="connsiteX31" fmla="*/ 948262 w 4219366"/>
                <a:gd name="connsiteY31" fmla="*/ 1005840 h 1770611"/>
                <a:gd name="connsiteX32" fmla="*/ 960731 w 4219366"/>
                <a:gd name="connsiteY32" fmla="*/ 947651 h 1770611"/>
                <a:gd name="connsiteX33" fmla="*/ 964888 w 4219366"/>
                <a:gd name="connsiteY33" fmla="*/ 931026 h 1770611"/>
                <a:gd name="connsiteX34" fmla="*/ 969044 w 4219366"/>
                <a:gd name="connsiteY34" fmla="*/ 901931 h 1770611"/>
                <a:gd name="connsiteX35" fmla="*/ 977357 w 4219366"/>
                <a:gd name="connsiteY35" fmla="*/ 872837 h 1770611"/>
                <a:gd name="connsiteX36" fmla="*/ 981513 w 4219366"/>
                <a:gd name="connsiteY36" fmla="*/ 856211 h 1770611"/>
                <a:gd name="connsiteX37" fmla="*/ 993982 w 4219366"/>
                <a:gd name="connsiteY37" fmla="*/ 814648 h 1770611"/>
                <a:gd name="connsiteX38" fmla="*/ 998139 w 4219366"/>
                <a:gd name="connsiteY38" fmla="*/ 789709 h 1770611"/>
                <a:gd name="connsiteX39" fmla="*/ 1014764 w 4219366"/>
                <a:gd name="connsiteY39" fmla="*/ 748146 h 1770611"/>
                <a:gd name="connsiteX40" fmla="*/ 1018920 w 4219366"/>
                <a:gd name="connsiteY40" fmla="*/ 731520 h 1770611"/>
                <a:gd name="connsiteX41" fmla="*/ 1014764 w 4219366"/>
                <a:gd name="connsiteY41" fmla="*/ 656706 h 1770611"/>
                <a:gd name="connsiteX42" fmla="*/ 1010608 w 4219366"/>
                <a:gd name="connsiteY42" fmla="*/ 627611 h 1770611"/>
                <a:gd name="connsiteX43" fmla="*/ 1018920 w 4219366"/>
                <a:gd name="connsiteY43" fmla="*/ 511233 h 1770611"/>
                <a:gd name="connsiteX44" fmla="*/ 1023077 w 4219366"/>
                <a:gd name="connsiteY44" fmla="*/ 482138 h 1770611"/>
                <a:gd name="connsiteX45" fmla="*/ 1031389 w 4219366"/>
                <a:gd name="connsiteY45" fmla="*/ 353291 h 1770611"/>
                <a:gd name="connsiteX46" fmla="*/ 1039702 w 4219366"/>
                <a:gd name="connsiteY46" fmla="*/ 286789 h 1770611"/>
                <a:gd name="connsiteX47" fmla="*/ 1048015 w 4219366"/>
                <a:gd name="connsiteY47" fmla="*/ 216131 h 1770611"/>
                <a:gd name="connsiteX48" fmla="*/ 1052171 w 4219366"/>
                <a:gd name="connsiteY48" fmla="*/ 203662 h 1770611"/>
                <a:gd name="connsiteX49" fmla="*/ 1064640 w 4219366"/>
                <a:gd name="connsiteY49" fmla="*/ 124691 h 1770611"/>
                <a:gd name="connsiteX50" fmla="*/ 1081266 w 4219366"/>
                <a:gd name="connsiteY50" fmla="*/ 87284 h 1770611"/>
                <a:gd name="connsiteX51" fmla="*/ 1085422 w 4219366"/>
                <a:gd name="connsiteY51" fmla="*/ 58189 h 1770611"/>
                <a:gd name="connsiteX52" fmla="*/ 1089579 w 4219366"/>
                <a:gd name="connsiteY52" fmla="*/ 45720 h 1770611"/>
                <a:gd name="connsiteX53" fmla="*/ 1097891 w 4219366"/>
                <a:gd name="connsiteY53" fmla="*/ 12469 h 1770611"/>
                <a:gd name="connsiteX54" fmla="*/ 1151924 w 4219366"/>
                <a:gd name="connsiteY54" fmla="*/ 4157 h 1770611"/>
                <a:gd name="connsiteX55" fmla="*/ 1164393 w 4219366"/>
                <a:gd name="connsiteY55" fmla="*/ 0 h 1770611"/>
                <a:gd name="connsiteX56" fmla="*/ 1210113 w 4219366"/>
                <a:gd name="connsiteY56" fmla="*/ 12469 h 1770611"/>
                <a:gd name="connsiteX57" fmla="*/ 1239208 w 4219366"/>
                <a:gd name="connsiteY57" fmla="*/ 33251 h 1770611"/>
                <a:gd name="connsiteX58" fmla="*/ 1255833 w 4219366"/>
                <a:gd name="connsiteY58" fmla="*/ 37408 h 1770611"/>
                <a:gd name="connsiteX59" fmla="*/ 1268302 w 4219366"/>
                <a:gd name="connsiteY59" fmla="*/ 49877 h 1770611"/>
                <a:gd name="connsiteX60" fmla="*/ 1276615 w 4219366"/>
                <a:gd name="connsiteY60" fmla="*/ 74815 h 1770611"/>
                <a:gd name="connsiteX61" fmla="*/ 1293240 w 4219366"/>
                <a:gd name="connsiteY61" fmla="*/ 87284 h 1770611"/>
                <a:gd name="connsiteX62" fmla="*/ 1305709 w 4219366"/>
                <a:gd name="connsiteY62" fmla="*/ 91440 h 1770611"/>
                <a:gd name="connsiteX63" fmla="*/ 1338960 w 4219366"/>
                <a:gd name="connsiteY63" fmla="*/ 103909 h 1770611"/>
                <a:gd name="connsiteX64" fmla="*/ 1363899 w 4219366"/>
                <a:gd name="connsiteY64" fmla="*/ 137160 h 1770611"/>
                <a:gd name="connsiteX65" fmla="*/ 1392993 w 4219366"/>
                <a:gd name="connsiteY65" fmla="*/ 145473 h 1770611"/>
                <a:gd name="connsiteX66" fmla="*/ 1417931 w 4219366"/>
                <a:gd name="connsiteY66" fmla="*/ 157942 h 1770611"/>
                <a:gd name="connsiteX67" fmla="*/ 1430400 w 4219366"/>
                <a:gd name="connsiteY67" fmla="*/ 166255 h 1770611"/>
                <a:gd name="connsiteX68" fmla="*/ 1484433 w 4219366"/>
                <a:gd name="connsiteY68" fmla="*/ 170411 h 1770611"/>
                <a:gd name="connsiteX69" fmla="*/ 1492746 w 4219366"/>
                <a:gd name="connsiteY69" fmla="*/ 203662 h 1770611"/>
                <a:gd name="connsiteX70" fmla="*/ 1505215 w 4219366"/>
                <a:gd name="connsiteY70" fmla="*/ 207818 h 1770611"/>
                <a:gd name="connsiteX71" fmla="*/ 1534309 w 4219366"/>
                <a:gd name="connsiteY71" fmla="*/ 228600 h 1770611"/>
                <a:gd name="connsiteX72" fmla="*/ 1546779 w 4219366"/>
                <a:gd name="connsiteY72" fmla="*/ 241069 h 1770611"/>
                <a:gd name="connsiteX73" fmla="*/ 1550935 w 4219366"/>
                <a:gd name="connsiteY73" fmla="*/ 232756 h 1770611"/>
                <a:gd name="connsiteX74" fmla="*/ 1588342 w 4219366"/>
                <a:gd name="connsiteY74" fmla="*/ 270164 h 1770611"/>
                <a:gd name="connsiteX75" fmla="*/ 1613280 w 4219366"/>
                <a:gd name="connsiteY75" fmla="*/ 249382 h 1770611"/>
                <a:gd name="connsiteX76" fmla="*/ 1642376 w 4219366"/>
                <a:gd name="connsiteY76" fmla="*/ 274320 h 1770611"/>
                <a:gd name="connsiteX77" fmla="*/ 1667313 w 4219366"/>
                <a:gd name="connsiteY77" fmla="*/ 299258 h 1770611"/>
                <a:gd name="connsiteX78" fmla="*/ 1717189 w 4219366"/>
                <a:gd name="connsiteY78" fmla="*/ 315884 h 1770611"/>
                <a:gd name="connsiteX79" fmla="*/ 1729659 w 4219366"/>
                <a:gd name="connsiteY79" fmla="*/ 328353 h 1770611"/>
                <a:gd name="connsiteX80" fmla="*/ 1733815 w 4219366"/>
                <a:gd name="connsiteY80" fmla="*/ 340822 h 1770611"/>
                <a:gd name="connsiteX81" fmla="*/ 1754597 w 4219366"/>
                <a:gd name="connsiteY81" fmla="*/ 357448 h 1770611"/>
                <a:gd name="connsiteX82" fmla="*/ 1783690 w 4219366"/>
                <a:gd name="connsiteY82" fmla="*/ 361604 h 1770611"/>
                <a:gd name="connsiteX83" fmla="*/ 1812786 w 4219366"/>
                <a:gd name="connsiteY83" fmla="*/ 382386 h 1770611"/>
                <a:gd name="connsiteX84" fmla="*/ 1829411 w 4219366"/>
                <a:gd name="connsiteY84" fmla="*/ 390698 h 1770611"/>
                <a:gd name="connsiteX85" fmla="*/ 1858506 w 4219366"/>
                <a:gd name="connsiteY85" fmla="*/ 407324 h 1770611"/>
                <a:gd name="connsiteX86" fmla="*/ 1879288 w 4219366"/>
                <a:gd name="connsiteY86" fmla="*/ 415637 h 1770611"/>
                <a:gd name="connsiteX87" fmla="*/ 1891757 w 4219366"/>
                <a:gd name="connsiteY87" fmla="*/ 419793 h 1770611"/>
                <a:gd name="connsiteX88" fmla="*/ 1929164 w 4219366"/>
                <a:gd name="connsiteY88" fmla="*/ 440575 h 1770611"/>
                <a:gd name="connsiteX89" fmla="*/ 1954102 w 4219366"/>
                <a:gd name="connsiteY89" fmla="*/ 444731 h 1770611"/>
                <a:gd name="connsiteX90" fmla="*/ 1962415 w 4219366"/>
                <a:gd name="connsiteY90" fmla="*/ 457200 h 1770611"/>
                <a:gd name="connsiteX91" fmla="*/ 1974884 w 4219366"/>
                <a:gd name="connsiteY91" fmla="*/ 465513 h 1770611"/>
                <a:gd name="connsiteX92" fmla="*/ 1983197 w 4219366"/>
                <a:gd name="connsiteY92" fmla="*/ 486295 h 1770611"/>
                <a:gd name="connsiteX93" fmla="*/ 1995666 w 4219366"/>
                <a:gd name="connsiteY93" fmla="*/ 490451 h 1770611"/>
                <a:gd name="connsiteX94" fmla="*/ 2016448 w 4219366"/>
                <a:gd name="connsiteY94" fmla="*/ 498764 h 1770611"/>
                <a:gd name="connsiteX95" fmla="*/ 2041386 w 4219366"/>
                <a:gd name="connsiteY95" fmla="*/ 507077 h 1770611"/>
                <a:gd name="connsiteX96" fmla="*/ 2058011 w 4219366"/>
                <a:gd name="connsiteY96" fmla="*/ 515389 h 1770611"/>
                <a:gd name="connsiteX97" fmla="*/ 2082949 w 4219366"/>
                <a:gd name="connsiteY97" fmla="*/ 536171 h 1770611"/>
                <a:gd name="connsiteX98" fmla="*/ 2099575 w 4219366"/>
                <a:gd name="connsiteY98" fmla="*/ 544484 h 1770611"/>
                <a:gd name="connsiteX99" fmla="*/ 2128669 w 4219366"/>
                <a:gd name="connsiteY99" fmla="*/ 548640 h 1770611"/>
                <a:gd name="connsiteX100" fmla="*/ 2149451 w 4219366"/>
                <a:gd name="connsiteY100" fmla="*/ 565266 h 1770611"/>
                <a:gd name="connsiteX101" fmla="*/ 2161920 w 4219366"/>
                <a:gd name="connsiteY101" fmla="*/ 573578 h 1770611"/>
                <a:gd name="connsiteX102" fmla="*/ 2191015 w 4219366"/>
                <a:gd name="connsiteY102" fmla="*/ 606829 h 1770611"/>
                <a:gd name="connsiteX103" fmla="*/ 2211796 w 4219366"/>
                <a:gd name="connsiteY103" fmla="*/ 602672 h 1770611"/>
                <a:gd name="connsiteX104" fmla="*/ 2240891 w 4219366"/>
                <a:gd name="connsiteY104" fmla="*/ 619299 h 1770611"/>
                <a:gd name="connsiteX105" fmla="*/ 2278299 w 4219366"/>
                <a:gd name="connsiteY105" fmla="*/ 640080 h 1770611"/>
                <a:gd name="connsiteX106" fmla="*/ 2319862 w 4219366"/>
                <a:gd name="connsiteY106" fmla="*/ 689957 h 1770611"/>
                <a:gd name="connsiteX107" fmla="*/ 2332331 w 4219366"/>
                <a:gd name="connsiteY107" fmla="*/ 660862 h 1770611"/>
                <a:gd name="connsiteX108" fmla="*/ 2365582 w 4219366"/>
                <a:gd name="connsiteY108" fmla="*/ 685801 h 1770611"/>
                <a:gd name="connsiteX109" fmla="*/ 2361426 w 4219366"/>
                <a:gd name="connsiteY109" fmla="*/ 710738 h 1770611"/>
                <a:gd name="connsiteX110" fmla="*/ 2382208 w 4219366"/>
                <a:gd name="connsiteY110" fmla="*/ 714895 h 1770611"/>
                <a:gd name="connsiteX111" fmla="*/ 2398833 w 4219366"/>
                <a:gd name="connsiteY111" fmla="*/ 719051 h 1770611"/>
                <a:gd name="connsiteX112" fmla="*/ 2415459 w 4219366"/>
                <a:gd name="connsiteY112" fmla="*/ 727364 h 1770611"/>
                <a:gd name="connsiteX113" fmla="*/ 2457022 w 4219366"/>
                <a:gd name="connsiteY113" fmla="*/ 735677 h 1770611"/>
                <a:gd name="connsiteX114" fmla="*/ 2469491 w 4219366"/>
                <a:gd name="connsiteY114" fmla="*/ 743989 h 1770611"/>
                <a:gd name="connsiteX115" fmla="*/ 2519368 w 4219366"/>
                <a:gd name="connsiteY115" fmla="*/ 764771 h 1770611"/>
                <a:gd name="connsiteX116" fmla="*/ 2531837 w 4219366"/>
                <a:gd name="connsiteY116" fmla="*/ 773084 h 1770611"/>
                <a:gd name="connsiteX117" fmla="*/ 2565088 w 4219366"/>
                <a:gd name="connsiteY117" fmla="*/ 802178 h 1770611"/>
                <a:gd name="connsiteX118" fmla="*/ 2577557 w 4219366"/>
                <a:gd name="connsiteY118" fmla="*/ 806335 h 1770611"/>
                <a:gd name="connsiteX119" fmla="*/ 2606651 w 4219366"/>
                <a:gd name="connsiteY119" fmla="*/ 827117 h 1770611"/>
                <a:gd name="connsiteX120" fmla="*/ 2627433 w 4219366"/>
                <a:gd name="connsiteY120" fmla="*/ 839586 h 1770611"/>
                <a:gd name="connsiteX121" fmla="*/ 2639902 w 4219366"/>
                <a:gd name="connsiteY121" fmla="*/ 847898 h 1770611"/>
                <a:gd name="connsiteX122" fmla="*/ 2656528 w 4219366"/>
                <a:gd name="connsiteY122" fmla="*/ 856211 h 1770611"/>
                <a:gd name="connsiteX123" fmla="*/ 2673153 w 4219366"/>
                <a:gd name="connsiteY123" fmla="*/ 868680 h 1770611"/>
                <a:gd name="connsiteX124" fmla="*/ 2693935 w 4219366"/>
                <a:gd name="connsiteY124" fmla="*/ 872837 h 1770611"/>
                <a:gd name="connsiteX125" fmla="*/ 2714717 w 4219366"/>
                <a:gd name="connsiteY125" fmla="*/ 881149 h 1770611"/>
                <a:gd name="connsiteX126" fmla="*/ 2760437 w 4219366"/>
                <a:gd name="connsiteY126" fmla="*/ 897775 h 1770611"/>
                <a:gd name="connsiteX127" fmla="*/ 2768749 w 4219366"/>
                <a:gd name="connsiteY127" fmla="*/ 910244 h 1770611"/>
                <a:gd name="connsiteX128" fmla="*/ 2793688 w 4219366"/>
                <a:gd name="connsiteY128" fmla="*/ 931026 h 1770611"/>
                <a:gd name="connsiteX129" fmla="*/ 2818626 w 4219366"/>
                <a:gd name="connsiteY129" fmla="*/ 939338 h 1770611"/>
                <a:gd name="connsiteX130" fmla="*/ 2876815 w 4219366"/>
                <a:gd name="connsiteY130" fmla="*/ 972589 h 1770611"/>
                <a:gd name="connsiteX131" fmla="*/ 2905909 w 4219366"/>
                <a:gd name="connsiteY131" fmla="*/ 997528 h 1770611"/>
                <a:gd name="connsiteX132" fmla="*/ 2959942 w 4219366"/>
                <a:gd name="connsiteY132" fmla="*/ 1009997 h 1770611"/>
                <a:gd name="connsiteX133" fmla="*/ 3009819 w 4219366"/>
                <a:gd name="connsiteY133" fmla="*/ 1026622 h 1770611"/>
                <a:gd name="connsiteX134" fmla="*/ 3047226 w 4219366"/>
                <a:gd name="connsiteY134" fmla="*/ 1051560 h 1770611"/>
                <a:gd name="connsiteX135" fmla="*/ 3080477 w 4219366"/>
                <a:gd name="connsiteY135" fmla="*/ 1072342 h 1770611"/>
                <a:gd name="connsiteX136" fmla="*/ 3130353 w 4219366"/>
                <a:gd name="connsiteY136" fmla="*/ 1088968 h 1770611"/>
                <a:gd name="connsiteX137" fmla="*/ 3138666 w 4219366"/>
                <a:gd name="connsiteY137" fmla="*/ 1101437 h 1770611"/>
                <a:gd name="connsiteX138" fmla="*/ 3184386 w 4219366"/>
                <a:gd name="connsiteY138" fmla="*/ 1126375 h 1770611"/>
                <a:gd name="connsiteX139" fmla="*/ 3201011 w 4219366"/>
                <a:gd name="connsiteY139" fmla="*/ 1134688 h 1770611"/>
                <a:gd name="connsiteX140" fmla="*/ 3217637 w 4219366"/>
                <a:gd name="connsiteY140" fmla="*/ 1138844 h 1770611"/>
                <a:gd name="connsiteX141" fmla="*/ 3259200 w 4219366"/>
                <a:gd name="connsiteY141" fmla="*/ 1155469 h 1770611"/>
                <a:gd name="connsiteX142" fmla="*/ 3267513 w 4219366"/>
                <a:gd name="connsiteY142" fmla="*/ 1176251 h 1770611"/>
                <a:gd name="connsiteX143" fmla="*/ 3313232 w 4219366"/>
                <a:gd name="connsiteY143" fmla="*/ 1188720 h 1770611"/>
                <a:gd name="connsiteX144" fmla="*/ 3329859 w 4219366"/>
                <a:gd name="connsiteY144" fmla="*/ 1201189 h 1770611"/>
                <a:gd name="connsiteX145" fmla="*/ 3346484 w 4219366"/>
                <a:gd name="connsiteY145" fmla="*/ 1209502 h 1770611"/>
                <a:gd name="connsiteX146" fmla="*/ 3392204 w 4219366"/>
                <a:gd name="connsiteY146" fmla="*/ 1217815 h 1770611"/>
                <a:gd name="connsiteX147" fmla="*/ 3446237 w 4219366"/>
                <a:gd name="connsiteY147" fmla="*/ 1238597 h 1770611"/>
                <a:gd name="connsiteX148" fmla="*/ 3467019 w 4219366"/>
                <a:gd name="connsiteY148" fmla="*/ 1246909 h 1770611"/>
                <a:gd name="connsiteX149" fmla="*/ 3504426 w 4219366"/>
                <a:gd name="connsiteY149" fmla="*/ 1255222 h 1770611"/>
                <a:gd name="connsiteX150" fmla="*/ 3541833 w 4219366"/>
                <a:gd name="connsiteY150" fmla="*/ 1267691 h 1770611"/>
                <a:gd name="connsiteX151" fmla="*/ 3554302 w 4219366"/>
                <a:gd name="connsiteY151" fmla="*/ 1271848 h 1770611"/>
                <a:gd name="connsiteX152" fmla="*/ 3575084 w 4219366"/>
                <a:gd name="connsiteY152" fmla="*/ 1280160 h 1770611"/>
                <a:gd name="connsiteX153" fmla="*/ 3604179 w 4219366"/>
                <a:gd name="connsiteY153" fmla="*/ 1284317 h 1770611"/>
                <a:gd name="connsiteX154" fmla="*/ 3649899 w 4219366"/>
                <a:gd name="connsiteY154" fmla="*/ 1292629 h 1770611"/>
                <a:gd name="connsiteX155" fmla="*/ 3678993 w 4219366"/>
                <a:gd name="connsiteY155" fmla="*/ 1305098 h 1770611"/>
                <a:gd name="connsiteX156" fmla="*/ 3691462 w 4219366"/>
                <a:gd name="connsiteY156" fmla="*/ 1313411 h 1770611"/>
                <a:gd name="connsiteX157" fmla="*/ 3799528 w 4219366"/>
                <a:gd name="connsiteY157" fmla="*/ 1317568 h 1770611"/>
                <a:gd name="connsiteX158" fmla="*/ 3982408 w 4219366"/>
                <a:gd name="connsiteY158" fmla="*/ 1317568 h 1770611"/>
                <a:gd name="connsiteX159" fmla="*/ 3986564 w 4219366"/>
                <a:gd name="connsiteY159" fmla="*/ 1305098 h 1770611"/>
                <a:gd name="connsiteX160" fmla="*/ 3907593 w 4219366"/>
                <a:gd name="connsiteY160" fmla="*/ 1313411 h 1770611"/>
                <a:gd name="connsiteX161" fmla="*/ 3986564 w 4219366"/>
                <a:gd name="connsiteY161" fmla="*/ 1276004 h 1770611"/>
                <a:gd name="connsiteX162" fmla="*/ 4048909 w 4219366"/>
                <a:gd name="connsiteY162" fmla="*/ 1276004 h 1770611"/>
                <a:gd name="connsiteX163" fmla="*/ 4078004 w 4219366"/>
                <a:gd name="connsiteY163" fmla="*/ 1251066 h 1770611"/>
                <a:gd name="connsiteX164" fmla="*/ 4098786 w 4219366"/>
                <a:gd name="connsiteY164" fmla="*/ 1226128 h 1770611"/>
                <a:gd name="connsiteX165" fmla="*/ 4115411 w 4219366"/>
                <a:gd name="connsiteY165" fmla="*/ 1221971 h 1770611"/>
                <a:gd name="connsiteX166" fmla="*/ 4136193 w 4219366"/>
                <a:gd name="connsiteY166" fmla="*/ 1180407 h 1770611"/>
                <a:gd name="connsiteX167" fmla="*/ 4165288 w 4219366"/>
                <a:gd name="connsiteY167" fmla="*/ 1151313 h 1770611"/>
                <a:gd name="connsiteX168" fmla="*/ 4169444 w 4219366"/>
                <a:gd name="connsiteY168" fmla="*/ 1138844 h 1770611"/>
                <a:gd name="connsiteX169" fmla="*/ 4181913 w 4219366"/>
                <a:gd name="connsiteY169" fmla="*/ 1126375 h 1770611"/>
                <a:gd name="connsiteX170" fmla="*/ 4186069 w 4219366"/>
                <a:gd name="connsiteY170" fmla="*/ 1088968 h 1770611"/>
                <a:gd name="connsiteX171" fmla="*/ 4194382 w 4219366"/>
                <a:gd name="connsiteY171" fmla="*/ 1064029 h 1770611"/>
                <a:gd name="connsiteX172" fmla="*/ 4198539 w 4219366"/>
                <a:gd name="connsiteY172" fmla="*/ 1047404 h 1770611"/>
                <a:gd name="connsiteX173" fmla="*/ 4211008 w 4219366"/>
                <a:gd name="connsiteY173" fmla="*/ 1051560 h 1770611"/>
                <a:gd name="connsiteX174" fmla="*/ 4215164 w 4219366"/>
                <a:gd name="connsiteY174" fmla="*/ 1080655 h 1770611"/>
                <a:gd name="connsiteX175" fmla="*/ 4219320 w 4219366"/>
                <a:gd name="connsiteY175" fmla="*/ 1101437 h 1770611"/>
                <a:gd name="connsiteX176" fmla="*/ 4215164 w 4219366"/>
                <a:gd name="connsiteY176" fmla="*/ 1155469 h 1770611"/>
                <a:gd name="connsiteX177" fmla="*/ 4211008 w 4219366"/>
                <a:gd name="connsiteY177" fmla="*/ 1172095 h 1770611"/>
                <a:gd name="connsiteX178" fmla="*/ 4198539 w 4219366"/>
                <a:gd name="connsiteY178" fmla="*/ 1238597 h 1770611"/>
                <a:gd name="connsiteX179" fmla="*/ 4202695 w 4219366"/>
                <a:gd name="connsiteY179" fmla="*/ 1251066 h 1770611"/>
                <a:gd name="connsiteX180" fmla="*/ 4206851 w 4219366"/>
                <a:gd name="connsiteY180" fmla="*/ 1271848 h 1770611"/>
                <a:gd name="connsiteX181" fmla="*/ 4215164 w 4219366"/>
                <a:gd name="connsiteY181" fmla="*/ 1288473 h 1770611"/>
                <a:gd name="connsiteX182" fmla="*/ 4219320 w 4219366"/>
                <a:gd name="connsiteY182" fmla="*/ 1305098 h 1770611"/>
                <a:gd name="connsiteX183" fmla="*/ 4211008 w 4219366"/>
                <a:gd name="connsiteY183" fmla="*/ 1338349 h 1770611"/>
                <a:gd name="connsiteX184" fmla="*/ 4181913 w 4219366"/>
                <a:gd name="connsiteY184" fmla="*/ 1350818 h 1770611"/>
                <a:gd name="connsiteX185" fmla="*/ 3695619 w 4219366"/>
                <a:gd name="connsiteY185" fmla="*/ 1363288 h 1770611"/>
                <a:gd name="connsiteX186" fmla="*/ 3591709 w 4219366"/>
                <a:gd name="connsiteY186" fmla="*/ 1367444 h 1770611"/>
                <a:gd name="connsiteX187" fmla="*/ 3446237 w 4219366"/>
                <a:gd name="connsiteY187" fmla="*/ 1359131 h 1770611"/>
                <a:gd name="connsiteX188" fmla="*/ 3429611 w 4219366"/>
                <a:gd name="connsiteY188" fmla="*/ 1346662 h 1770611"/>
                <a:gd name="connsiteX189" fmla="*/ 3383891 w 4219366"/>
                <a:gd name="connsiteY189" fmla="*/ 1338349 h 1770611"/>
                <a:gd name="connsiteX190" fmla="*/ 3217637 w 4219366"/>
                <a:gd name="connsiteY190" fmla="*/ 1342506 h 1770611"/>
                <a:gd name="connsiteX191" fmla="*/ 3155291 w 4219366"/>
                <a:gd name="connsiteY191" fmla="*/ 1346662 h 1770611"/>
                <a:gd name="connsiteX192" fmla="*/ 3059695 w 4219366"/>
                <a:gd name="connsiteY192" fmla="*/ 1350818 h 1770611"/>
                <a:gd name="connsiteX193" fmla="*/ 2702248 w 4219366"/>
                <a:gd name="connsiteY193" fmla="*/ 1350818 h 1770611"/>
                <a:gd name="connsiteX194" fmla="*/ 2631589 w 4219366"/>
                <a:gd name="connsiteY194" fmla="*/ 1338349 h 1770611"/>
                <a:gd name="connsiteX195" fmla="*/ 2598339 w 4219366"/>
                <a:gd name="connsiteY195" fmla="*/ 1334193 h 1770611"/>
                <a:gd name="connsiteX196" fmla="*/ 1991509 w 4219366"/>
                <a:gd name="connsiteY196" fmla="*/ 1346662 h 1770611"/>
                <a:gd name="connsiteX197" fmla="*/ 1954102 w 4219366"/>
                <a:gd name="connsiteY197" fmla="*/ 1350818 h 1770611"/>
                <a:gd name="connsiteX198" fmla="*/ 1916695 w 4219366"/>
                <a:gd name="connsiteY198" fmla="*/ 1363288 h 1770611"/>
                <a:gd name="connsiteX199" fmla="*/ 1750440 w 4219366"/>
                <a:gd name="connsiteY199" fmla="*/ 1354975 h 1770611"/>
                <a:gd name="connsiteX200" fmla="*/ 1642375 w 4219366"/>
                <a:gd name="connsiteY200" fmla="*/ 1342506 h 1770611"/>
                <a:gd name="connsiteX201" fmla="*/ 1513528 w 4219366"/>
                <a:gd name="connsiteY201" fmla="*/ 1325880 h 1770611"/>
                <a:gd name="connsiteX202" fmla="*/ 1210113 w 4219366"/>
                <a:gd name="connsiteY202" fmla="*/ 1554480 h 1770611"/>
                <a:gd name="connsiteX203" fmla="*/ 1014764 w 4219366"/>
                <a:gd name="connsiteY203" fmla="*/ 1504604 h 1770611"/>
                <a:gd name="connsiteX204" fmla="*/ 873448 w 4219366"/>
                <a:gd name="connsiteY204" fmla="*/ 1467197 h 1770611"/>
                <a:gd name="connsiteX205" fmla="*/ 632378 w 4219366"/>
                <a:gd name="connsiteY205" fmla="*/ 1770611 h 1770611"/>
                <a:gd name="connsiteX206" fmla="*/ 640691 w 4219366"/>
                <a:gd name="connsiteY206" fmla="*/ 1388226 h 1770611"/>
                <a:gd name="connsiteX207" fmla="*/ 482750 w 4219366"/>
                <a:gd name="connsiteY207" fmla="*/ 1679170 h 1770611"/>
                <a:gd name="connsiteX208" fmla="*/ 557564 w 4219366"/>
                <a:gd name="connsiteY208" fmla="*/ 1238597 h 1770611"/>
                <a:gd name="connsiteX209" fmla="*/ 316495 w 4219366"/>
                <a:gd name="connsiteY209" fmla="*/ 1591888 h 1770611"/>
                <a:gd name="connsiteX210" fmla="*/ 486906 w 4219366"/>
                <a:gd name="connsiteY210" fmla="*/ 1217815 h 1770611"/>
                <a:gd name="connsiteX211" fmla="*/ 187648 w 4219366"/>
                <a:gd name="connsiteY211" fmla="*/ 1338349 h 1770611"/>
                <a:gd name="connsiteX212" fmla="*/ 441186 w 4219366"/>
                <a:gd name="connsiteY212" fmla="*/ 1201189 h 1770611"/>
                <a:gd name="connsiteX213" fmla="*/ 416248 w 4219366"/>
                <a:gd name="connsiteY213" fmla="*/ 1192877 h 1770611"/>
                <a:gd name="connsiteX214" fmla="*/ 399622 w 4219366"/>
                <a:gd name="connsiteY214" fmla="*/ 1188720 h 1770611"/>
                <a:gd name="connsiteX215" fmla="*/ 378840 w 4219366"/>
                <a:gd name="connsiteY215" fmla="*/ 1176251 h 1770611"/>
                <a:gd name="connsiteX216" fmla="*/ 93827 w 4219366"/>
                <a:gd name="connsiteY216" fmla="*/ 1306657 h 1770611"/>
                <a:gd name="connsiteX217" fmla="*/ 197475 w 4219366"/>
                <a:gd name="connsiteY217" fmla="*/ 1201319 h 1770611"/>
                <a:gd name="connsiteX218" fmla="*/ 279088 w 4219366"/>
                <a:gd name="connsiteY218" fmla="*/ 1143000 h 1770611"/>
                <a:gd name="connsiteX219" fmla="*/ 205355 w 4219366"/>
                <a:gd name="connsiteY219" fmla="*/ 1166856 h 1770611"/>
                <a:gd name="connsiteX220" fmla="*/ 102572 w 4219366"/>
                <a:gd name="connsiteY220" fmla="*/ 1166337 h 1770611"/>
                <a:gd name="connsiteX221" fmla="*/ 612 w 4219366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209502 h 1770611"/>
                <a:gd name="connsiteX18" fmla="*/ 765376 w 4219360"/>
                <a:gd name="connsiteY18" fmla="*/ 1201189 h 1770611"/>
                <a:gd name="connsiteX19" fmla="*/ 773689 w 4219360"/>
                <a:gd name="connsiteY19" fmla="*/ 1188720 h 1770611"/>
                <a:gd name="connsiteX20" fmla="*/ 790314 w 4219360"/>
                <a:gd name="connsiteY20" fmla="*/ 1184564 h 1770611"/>
                <a:gd name="connsiteX21" fmla="*/ 831878 w 4219360"/>
                <a:gd name="connsiteY21" fmla="*/ 1180408 h 1770611"/>
                <a:gd name="connsiteX22" fmla="*/ 848503 w 4219360"/>
                <a:gd name="connsiteY22" fmla="*/ 1163782 h 1770611"/>
                <a:gd name="connsiteX23" fmla="*/ 860973 w 4219360"/>
                <a:gd name="connsiteY23" fmla="*/ 1159626 h 1770611"/>
                <a:gd name="connsiteX24" fmla="*/ 873442 w 4219360"/>
                <a:gd name="connsiteY24" fmla="*/ 1151313 h 1770611"/>
                <a:gd name="connsiteX25" fmla="*/ 885911 w 4219360"/>
                <a:gd name="connsiteY25" fmla="*/ 1126375 h 1770611"/>
                <a:gd name="connsiteX26" fmla="*/ 894223 w 4219360"/>
                <a:gd name="connsiteY26" fmla="*/ 1113906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209502 h 1770611"/>
                <a:gd name="connsiteX18" fmla="*/ 765376 w 4219360"/>
                <a:gd name="connsiteY18" fmla="*/ 1201189 h 1770611"/>
                <a:gd name="connsiteX19" fmla="*/ 773689 w 4219360"/>
                <a:gd name="connsiteY19" fmla="*/ 1188720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60973 w 4219360"/>
                <a:gd name="connsiteY23" fmla="*/ 1159626 h 1770611"/>
                <a:gd name="connsiteX24" fmla="*/ 873442 w 4219360"/>
                <a:gd name="connsiteY24" fmla="*/ 1151313 h 1770611"/>
                <a:gd name="connsiteX25" fmla="*/ 885911 w 4219360"/>
                <a:gd name="connsiteY25" fmla="*/ 1126375 h 1770611"/>
                <a:gd name="connsiteX26" fmla="*/ 894223 w 4219360"/>
                <a:gd name="connsiteY26" fmla="*/ 1113906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209502 h 1770611"/>
                <a:gd name="connsiteX18" fmla="*/ 765376 w 4219360"/>
                <a:gd name="connsiteY18" fmla="*/ 1201189 h 1770611"/>
                <a:gd name="connsiteX19" fmla="*/ 773689 w 4219360"/>
                <a:gd name="connsiteY19" fmla="*/ 1188720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60973 w 4219360"/>
                <a:gd name="connsiteY23" fmla="*/ 1159626 h 1770611"/>
                <a:gd name="connsiteX24" fmla="*/ 873442 w 4219360"/>
                <a:gd name="connsiteY24" fmla="*/ 1151313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209502 h 1770611"/>
                <a:gd name="connsiteX18" fmla="*/ 765376 w 4219360"/>
                <a:gd name="connsiteY18" fmla="*/ 1201189 h 1770611"/>
                <a:gd name="connsiteX19" fmla="*/ 773689 w 4219360"/>
                <a:gd name="connsiteY19" fmla="*/ 1188720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60973 w 4219360"/>
                <a:gd name="connsiteY23" fmla="*/ 1159626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209502 h 1770611"/>
                <a:gd name="connsiteX18" fmla="*/ 765376 w 4219360"/>
                <a:gd name="connsiteY18" fmla="*/ 1201189 h 1770611"/>
                <a:gd name="connsiteX19" fmla="*/ 773689 w 4219360"/>
                <a:gd name="connsiteY19" fmla="*/ 1188720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209502 h 1770611"/>
                <a:gd name="connsiteX18" fmla="*/ 765376 w 4219360"/>
                <a:gd name="connsiteY18" fmla="*/ 1201189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192833 h 1770611"/>
                <a:gd name="connsiteX18" fmla="*/ 765376 w 4219360"/>
                <a:gd name="connsiteY18" fmla="*/ 1201189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205346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8256 w 4219360"/>
                <a:gd name="connsiteY31" fmla="*/ 1005840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35787 w 4219360"/>
                <a:gd name="connsiteY30" fmla="*/ 1039091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23318 w 4219360"/>
                <a:gd name="connsiteY28" fmla="*/ 1068186 h 1770611"/>
                <a:gd name="connsiteX29" fmla="*/ 931631 w 4219360"/>
                <a:gd name="connsiteY29" fmla="*/ 1055717 h 1770611"/>
                <a:gd name="connsiteX30" fmla="*/ 928644 w 4219360"/>
                <a:gd name="connsiteY30" fmla="*/ 1041472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28644 w 4219360"/>
                <a:gd name="connsiteY30" fmla="*/ 1041472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902536 w 4219360"/>
                <a:gd name="connsiteY27" fmla="*/ 1097280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14758 w 4219360"/>
                <a:gd name="connsiteY39" fmla="*/ 748146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00470 w 4219360"/>
                <a:gd name="connsiteY39" fmla="*/ 743383 h 1770611"/>
                <a:gd name="connsiteX40" fmla="*/ 1018914 w 4219360"/>
                <a:gd name="connsiteY40" fmla="*/ 731520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00470 w 4219360"/>
                <a:gd name="connsiteY39" fmla="*/ 743383 h 1770611"/>
                <a:gd name="connsiteX40" fmla="*/ 992720 w 4219360"/>
                <a:gd name="connsiteY40" fmla="*/ 726757 h 1770611"/>
                <a:gd name="connsiteX41" fmla="*/ 1014758 w 4219360"/>
                <a:gd name="connsiteY41" fmla="*/ 656706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00470 w 4219360"/>
                <a:gd name="connsiteY39" fmla="*/ 743383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31383 w 4219360"/>
                <a:gd name="connsiteY45" fmla="*/ 353291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00470 w 4219360"/>
                <a:gd name="connsiteY39" fmla="*/ 743383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23071 w 4219360"/>
                <a:gd name="connsiteY44" fmla="*/ 482138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00470 w 4219360"/>
                <a:gd name="connsiteY39" fmla="*/ 743383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10602 w 4219360"/>
                <a:gd name="connsiteY42" fmla="*/ 627611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1000470 w 4219360"/>
                <a:gd name="connsiteY39" fmla="*/ 743383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98133 w 4219360"/>
                <a:gd name="connsiteY38" fmla="*/ 789709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93976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64882 w 4219360"/>
                <a:gd name="connsiteY33" fmla="*/ 931026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41112 w 4219360"/>
                <a:gd name="connsiteY31" fmla="*/ 1001077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31631 w 4219360"/>
                <a:gd name="connsiteY29" fmla="*/ 1055717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64634 w 4219360"/>
                <a:gd name="connsiteY49" fmla="*/ 124691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52165 w 4219360"/>
                <a:gd name="connsiteY48" fmla="*/ 203662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9696 w 4219360"/>
                <a:gd name="connsiteY46" fmla="*/ 286789 h 1770611"/>
                <a:gd name="connsiteX47" fmla="*/ 1048009 w 4219360"/>
                <a:gd name="connsiteY47" fmla="*/ 216131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2552 w 4219360"/>
                <a:gd name="connsiteY46" fmla="*/ 289170 h 1770611"/>
                <a:gd name="connsiteX47" fmla="*/ 1048009 w 4219360"/>
                <a:gd name="connsiteY47" fmla="*/ 216131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32552 w 4219360"/>
                <a:gd name="connsiteY46" fmla="*/ 289170 h 1770611"/>
                <a:gd name="connsiteX47" fmla="*/ 1024196 w 4219360"/>
                <a:gd name="connsiteY47" fmla="*/ 223275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26620 w 4219360"/>
                <a:gd name="connsiteY45" fmla="*/ 350909 h 1770611"/>
                <a:gd name="connsiteX46" fmla="*/ 1020646 w 4219360"/>
                <a:gd name="connsiteY46" fmla="*/ 289170 h 1770611"/>
                <a:gd name="connsiteX47" fmla="*/ 1024196 w 4219360"/>
                <a:gd name="connsiteY47" fmla="*/ 223275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19476 w 4219360"/>
                <a:gd name="connsiteY45" fmla="*/ 350909 h 1770611"/>
                <a:gd name="connsiteX46" fmla="*/ 1020646 w 4219360"/>
                <a:gd name="connsiteY46" fmla="*/ 289170 h 1770611"/>
                <a:gd name="connsiteX47" fmla="*/ 1024196 w 4219360"/>
                <a:gd name="connsiteY47" fmla="*/ 223275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89573 w 4219360"/>
                <a:gd name="connsiteY52" fmla="*/ 45720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19476 w 4219360"/>
                <a:gd name="connsiteY45" fmla="*/ 350909 h 1770611"/>
                <a:gd name="connsiteX46" fmla="*/ 1020646 w 4219360"/>
                <a:gd name="connsiteY46" fmla="*/ 289170 h 1770611"/>
                <a:gd name="connsiteX47" fmla="*/ 1024196 w 4219360"/>
                <a:gd name="connsiteY47" fmla="*/ 223275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81260 w 4219360"/>
                <a:gd name="connsiteY50" fmla="*/ 87284 h 1770611"/>
                <a:gd name="connsiteX51" fmla="*/ 1085416 w 4219360"/>
                <a:gd name="connsiteY51" fmla="*/ 58189 h 1770611"/>
                <a:gd name="connsiteX52" fmla="*/ 1070523 w 4219360"/>
                <a:gd name="connsiteY52" fmla="*/ 40958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19476 w 4219360"/>
                <a:gd name="connsiteY45" fmla="*/ 350909 h 1770611"/>
                <a:gd name="connsiteX46" fmla="*/ 1020646 w 4219360"/>
                <a:gd name="connsiteY46" fmla="*/ 289170 h 1770611"/>
                <a:gd name="connsiteX47" fmla="*/ 1024196 w 4219360"/>
                <a:gd name="connsiteY47" fmla="*/ 223275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52685 w 4219360"/>
                <a:gd name="connsiteY50" fmla="*/ 84903 h 1770611"/>
                <a:gd name="connsiteX51" fmla="*/ 1085416 w 4219360"/>
                <a:gd name="connsiteY51" fmla="*/ 58189 h 1770611"/>
                <a:gd name="connsiteX52" fmla="*/ 1070523 w 4219360"/>
                <a:gd name="connsiteY52" fmla="*/ 40958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80655 h 1770611"/>
                <a:gd name="connsiteX1" fmla="*/ 68493 w 4219360"/>
                <a:gd name="connsiteY1" fmla="*/ 1051431 h 1770611"/>
                <a:gd name="connsiteX2" fmla="*/ 230981 w 4219360"/>
                <a:gd name="connsiteY2" fmla="*/ 1096068 h 1770611"/>
                <a:gd name="connsiteX3" fmla="*/ 258905 w 4219360"/>
                <a:gd name="connsiteY3" fmla="*/ 1099619 h 1770611"/>
                <a:gd name="connsiteX4" fmla="*/ 287394 w 4219360"/>
                <a:gd name="connsiteY4" fmla="*/ 1122218 h 1770611"/>
                <a:gd name="connsiteX5" fmla="*/ 299863 w 4219360"/>
                <a:gd name="connsiteY5" fmla="*/ 1126375 h 1770611"/>
                <a:gd name="connsiteX6" fmla="*/ 308176 w 4219360"/>
                <a:gd name="connsiteY6" fmla="*/ 1122175 h 1770611"/>
                <a:gd name="connsiteX7" fmla="*/ 327789 w 4219360"/>
                <a:gd name="connsiteY7" fmla="*/ 1133475 h 1770611"/>
                <a:gd name="connsiteX8" fmla="*/ 385373 w 4219360"/>
                <a:gd name="connsiteY8" fmla="*/ 1140013 h 1770611"/>
                <a:gd name="connsiteX9" fmla="*/ 399616 w 4219360"/>
                <a:gd name="connsiteY9" fmla="*/ 1159626 h 1770611"/>
                <a:gd name="connsiteX10" fmla="*/ 420398 w 4219360"/>
                <a:gd name="connsiteY10" fmla="*/ 1149494 h 1770611"/>
                <a:gd name="connsiteX11" fmla="*/ 477418 w 4219360"/>
                <a:gd name="connsiteY11" fmla="*/ 1167333 h 1770611"/>
                <a:gd name="connsiteX12" fmla="*/ 507682 w 4219360"/>
                <a:gd name="connsiteY12" fmla="*/ 1180408 h 1770611"/>
                <a:gd name="connsiteX13" fmla="*/ 524914 w 4219360"/>
                <a:gd name="connsiteY13" fmla="*/ 1176813 h 1770611"/>
                <a:gd name="connsiteX14" fmla="*/ 575958 w 4219360"/>
                <a:gd name="connsiteY14" fmla="*/ 1189889 h 1770611"/>
                <a:gd name="connsiteX15" fmla="*/ 601503 w 4219360"/>
                <a:gd name="connsiteY15" fmla="*/ 1191664 h 1770611"/>
                <a:gd name="connsiteX16" fmla="*/ 678093 w 4219360"/>
                <a:gd name="connsiteY16" fmla="*/ 1195821 h 1770611"/>
                <a:gd name="connsiteX17" fmla="*/ 703031 w 4219360"/>
                <a:gd name="connsiteY17" fmla="*/ 1192833 h 1770611"/>
                <a:gd name="connsiteX18" fmla="*/ 755851 w 4219360"/>
                <a:gd name="connsiteY18" fmla="*/ 1189283 h 1770611"/>
                <a:gd name="connsiteX19" fmla="*/ 766545 w 4219360"/>
                <a:gd name="connsiteY19" fmla="*/ 1181576 h 1770611"/>
                <a:gd name="connsiteX20" fmla="*/ 790314 w 4219360"/>
                <a:gd name="connsiteY20" fmla="*/ 1184564 h 1770611"/>
                <a:gd name="connsiteX21" fmla="*/ 824735 w 4219360"/>
                <a:gd name="connsiteY21" fmla="*/ 1161358 h 1770611"/>
                <a:gd name="connsiteX22" fmla="*/ 848503 w 4219360"/>
                <a:gd name="connsiteY22" fmla="*/ 1163782 h 1770611"/>
                <a:gd name="connsiteX23" fmla="*/ 844305 w 4219360"/>
                <a:gd name="connsiteY23" fmla="*/ 1145338 h 1770611"/>
                <a:gd name="connsiteX24" fmla="*/ 859155 w 4219360"/>
                <a:gd name="connsiteY24" fmla="*/ 1129882 h 1770611"/>
                <a:gd name="connsiteX25" fmla="*/ 885911 w 4219360"/>
                <a:gd name="connsiteY25" fmla="*/ 1126375 h 1770611"/>
                <a:gd name="connsiteX26" fmla="*/ 887079 w 4219360"/>
                <a:gd name="connsiteY26" fmla="*/ 1104381 h 1770611"/>
                <a:gd name="connsiteX27" fmla="*/ 895393 w 4219360"/>
                <a:gd name="connsiteY27" fmla="*/ 1090136 h 1770611"/>
                <a:gd name="connsiteX28" fmla="*/ 909030 w 4219360"/>
                <a:gd name="connsiteY28" fmla="*/ 1061042 h 1770611"/>
                <a:gd name="connsiteX29" fmla="*/ 910200 w 4219360"/>
                <a:gd name="connsiteY29" fmla="*/ 1058099 h 1770611"/>
                <a:gd name="connsiteX30" fmla="*/ 914357 w 4219360"/>
                <a:gd name="connsiteY30" fmla="*/ 1036710 h 1770611"/>
                <a:gd name="connsiteX31" fmla="*/ 931587 w 4219360"/>
                <a:gd name="connsiteY31" fmla="*/ 998696 h 1770611"/>
                <a:gd name="connsiteX32" fmla="*/ 960725 w 4219360"/>
                <a:gd name="connsiteY32" fmla="*/ 947651 h 1770611"/>
                <a:gd name="connsiteX33" fmla="*/ 957738 w 4219360"/>
                <a:gd name="connsiteY33" fmla="*/ 933407 h 1770611"/>
                <a:gd name="connsiteX34" fmla="*/ 969038 w 4219360"/>
                <a:gd name="connsiteY34" fmla="*/ 901931 h 1770611"/>
                <a:gd name="connsiteX35" fmla="*/ 977351 w 4219360"/>
                <a:gd name="connsiteY35" fmla="*/ 872837 h 1770611"/>
                <a:gd name="connsiteX36" fmla="*/ 981507 w 4219360"/>
                <a:gd name="connsiteY36" fmla="*/ 856211 h 1770611"/>
                <a:gd name="connsiteX37" fmla="*/ 986833 w 4219360"/>
                <a:gd name="connsiteY37" fmla="*/ 814648 h 1770611"/>
                <a:gd name="connsiteX38" fmla="*/ 986227 w 4219360"/>
                <a:gd name="connsiteY38" fmla="*/ 792091 h 1770611"/>
                <a:gd name="connsiteX39" fmla="*/ 988564 w 4219360"/>
                <a:gd name="connsiteY39" fmla="*/ 745764 h 1770611"/>
                <a:gd name="connsiteX40" fmla="*/ 992720 w 4219360"/>
                <a:gd name="connsiteY40" fmla="*/ 726757 h 1770611"/>
                <a:gd name="connsiteX41" fmla="*/ 1002852 w 4219360"/>
                <a:gd name="connsiteY41" fmla="*/ 659087 h 1770611"/>
                <a:gd name="connsiteX42" fmla="*/ 1005839 w 4219360"/>
                <a:gd name="connsiteY42" fmla="*/ 625230 h 1770611"/>
                <a:gd name="connsiteX43" fmla="*/ 1018914 w 4219360"/>
                <a:gd name="connsiteY43" fmla="*/ 511233 h 1770611"/>
                <a:gd name="connsiteX44" fmla="*/ 1015927 w 4219360"/>
                <a:gd name="connsiteY44" fmla="*/ 479757 h 1770611"/>
                <a:gd name="connsiteX45" fmla="*/ 1019476 w 4219360"/>
                <a:gd name="connsiteY45" fmla="*/ 350909 h 1770611"/>
                <a:gd name="connsiteX46" fmla="*/ 1020646 w 4219360"/>
                <a:gd name="connsiteY46" fmla="*/ 289170 h 1770611"/>
                <a:gd name="connsiteX47" fmla="*/ 1024196 w 4219360"/>
                <a:gd name="connsiteY47" fmla="*/ 223275 h 1770611"/>
                <a:gd name="connsiteX48" fmla="*/ 1033115 w 4219360"/>
                <a:gd name="connsiteY48" fmla="*/ 201281 h 1770611"/>
                <a:gd name="connsiteX49" fmla="*/ 1045584 w 4219360"/>
                <a:gd name="connsiteY49" fmla="*/ 122310 h 1770611"/>
                <a:gd name="connsiteX50" fmla="*/ 1052685 w 4219360"/>
                <a:gd name="connsiteY50" fmla="*/ 84903 h 1770611"/>
                <a:gd name="connsiteX51" fmla="*/ 1061604 w 4219360"/>
                <a:gd name="connsiteY51" fmla="*/ 58189 h 1770611"/>
                <a:gd name="connsiteX52" fmla="*/ 1070523 w 4219360"/>
                <a:gd name="connsiteY52" fmla="*/ 40958 h 1770611"/>
                <a:gd name="connsiteX53" fmla="*/ 1097885 w 4219360"/>
                <a:gd name="connsiteY53" fmla="*/ 12469 h 1770611"/>
                <a:gd name="connsiteX54" fmla="*/ 1151918 w 4219360"/>
                <a:gd name="connsiteY54" fmla="*/ 4157 h 1770611"/>
                <a:gd name="connsiteX55" fmla="*/ 1164387 w 4219360"/>
                <a:gd name="connsiteY55" fmla="*/ 0 h 1770611"/>
                <a:gd name="connsiteX56" fmla="*/ 1210107 w 4219360"/>
                <a:gd name="connsiteY56" fmla="*/ 12469 h 1770611"/>
                <a:gd name="connsiteX57" fmla="*/ 1239202 w 4219360"/>
                <a:gd name="connsiteY57" fmla="*/ 33251 h 1770611"/>
                <a:gd name="connsiteX58" fmla="*/ 1255827 w 4219360"/>
                <a:gd name="connsiteY58" fmla="*/ 37408 h 1770611"/>
                <a:gd name="connsiteX59" fmla="*/ 1268296 w 4219360"/>
                <a:gd name="connsiteY59" fmla="*/ 49877 h 1770611"/>
                <a:gd name="connsiteX60" fmla="*/ 1276609 w 4219360"/>
                <a:gd name="connsiteY60" fmla="*/ 74815 h 1770611"/>
                <a:gd name="connsiteX61" fmla="*/ 1293234 w 4219360"/>
                <a:gd name="connsiteY61" fmla="*/ 87284 h 1770611"/>
                <a:gd name="connsiteX62" fmla="*/ 1305703 w 4219360"/>
                <a:gd name="connsiteY62" fmla="*/ 91440 h 1770611"/>
                <a:gd name="connsiteX63" fmla="*/ 1338954 w 4219360"/>
                <a:gd name="connsiteY63" fmla="*/ 103909 h 1770611"/>
                <a:gd name="connsiteX64" fmla="*/ 1363893 w 4219360"/>
                <a:gd name="connsiteY64" fmla="*/ 137160 h 1770611"/>
                <a:gd name="connsiteX65" fmla="*/ 1392987 w 4219360"/>
                <a:gd name="connsiteY65" fmla="*/ 145473 h 1770611"/>
                <a:gd name="connsiteX66" fmla="*/ 1417925 w 4219360"/>
                <a:gd name="connsiteY66" fmla="*/ 157942 h 1770611"/>
                <a:gd name="connsiteX67" fmla="*/ 1430394 w 4219360"/>
                <a:gd name="connsiteY67" fmla="*/ 166255 h 1770611"/>
                <a:gd name="connsiteX68" fmla="*/ 1484427 w 4219360"/>
                <a:gd name="connsiteY68" fmla="*/ 170411 h 1770611"/>
                <a:gd name="connsiteX69" fmla="*/ 1492740 w 4219360"/>
                <a:gd name="connsiteY69" fmla="*/ 203662 h 1770611"/>
                <a:gd name="connsiteX70" fmla="*/ 1505209 w 4219360"/>
                <a:gd name="connsiteY70" fmla="*/ 207818 h 1770611"/>
                <a:gd name="connsiteX71" fmla="*/ 1534303 w 4219360"/>
                <a:gd name="connsiteY71" fmla="*/ 228600 h 1770611"/>
                <a:gd name="connsiteX72" fmla="*/ 1546773 w 4219360"/>
                <a:gd name="connsiteY72" fmla="*/ 241069 h 1770611"/>
                <a:gd name="connsiteX73" fmla="*/ 1550929 w 4219360"/>
                <a:gd name="connsiteY73" fmla="*/ 232756 h 1770611"/>
                <a:gd name="connsiteX74" fmla="*/ 1588336 w 4219360"/>
                <a:gd name="connsiteY74" fmla="*/ 270164 h 1770611"/>
                <a:gd name="connsiteX75" fmla="*/ 1613274 w 4219360"/>
                <a:gd name="connsiteY75" fmla="*/ 249382 h 1770611"/>
                <a:gd name="connsiteX76" fmla="*/ 1642370 w 4219360"/>
                <a:gd name="connsiteY76" fmla="*/ 274320 h 1770611"/>
                <a:gd name="connsiteX77" fmla="*/ 1667307 w 4219360"/>
                <a:gd name="connsiteY77" fmla="*/ 299258 h 1770611"/>
                <a:gd name="connsiteX78" fmla="*/ 1717183 w 4219360"/>
                <a:gd name="connsiteY78" fmla="*/ 315884 h 1770611"/>
                <a:gd name="connsiteX79" fmla="*/ 1729653 w 4219360"/>
                <a:gd name="connsiteY79" fmla="*/ 328353 h 1770611"/>
                <a:gd name="connsiteX80" fmla="*/ 1733809 w 4219360"/>
                <a:gd name="connsiteY80" fmla="*/ 340822 h 1770611"/>
                <a:gd name="connsiteX81" fmla="*/ 1754591 w 4219360"/>
                <a:gd name="connsiteY81" fmla="*/ 357448 h 1770611"/>
                <a:gd name="connsiteX82" fmla="*/ 1783684 w 4219360"/>
                <a:gd name="connsiteY82" fmla="*/ 361604 h 1770611"/>
                <a:gd name="connsiteX83" fmla="*/ 1812780 w 4219360"/>
                <a:gd name="connsiteY83" fmla="*/ 382386 h 1770611"/>
                <a:gd name="connsiteX84" fmla="*/ 1829405 w 4219360"/>
                <a:gd name="connsiteY84" fmla="*/ 390698 h 1770611"/>
                <a:gd name="connsiteX85" fmla="*/ 1858500 w 4219360"/>
                <a:gd name="connsiteY85" fmla="*/ 407324 h 1770611"/>
                <a:gd name="connsiteX86" fmla="*/ 1879282 w 4219360"/>
                <a:gd name="connsiteY86" fmla="*/ 415637 h 1770611"/>
                <a:gd name="connsiteX87" fmla="*/ 1891751 w 4219360"/>
                <a:gd name="connsiteY87" fmla="*/ 419793 h 1770611"/>
                <a:gd name="connsiteX88" fmla="*/ 1929158 w 4219360"/>
                <a:gd name="connsiteY88" fmla="*/ 440575 h 1770611"/>
                <a:gd name="connsiteX89" fmla="*/ 1954096 w 4219360"/>
                <a:gd name="connsiteY89" fmla="*/ 444731 h 1770611"/>
                <a:gd name="connsiteX90" fmla="*/ 1962409 w 4219360"/>
                <a:gd name="connsiteY90" fmla="*/ 457200 h 1770611"/>
                <a:gd name="connsiteX91" fmla="*/ 1974878 w 4219360"/>
                <a:gd name="connsiteY91" fmla="*/ 465513 h 1770611"/>
                <a:gd name="connsiteX92" fmla="*/ 1983191 w 4219360"/>
                <a:gd name="connsiteY92" fmla="*/ 486295 h 1770611"/>
                <a:gd name="connsiteX93" fmla="*/ 1995660 w 4219360"/>
                <a:gd name="connsiteY93" fmla="*/ 490451 h 1770611"/>
                <a:gd name="connsiteX94" fmla="*/ 2016442 w 4219360"/>
                <a:gd name="connsiteY94" fmla="*/ 498764 h 1770611"/>
                <a:gd name="connsiteX95" fmla="*/ 2041380 w 4219360"/>
                <a:gd name="connsiteY95" fmla="*/ 507077 h 1770611"/>
                <a:gd name="connsiteX96" fmla="*/ 2058005 w 4219360"/>
                <a:gd name="connsiteY96" fmla="*/ 515389 h 1770611"/>
                <a:gd name="connsiteX97" fmla="*/ 2082943 w 4219360"/>
                <a:gd name="connsiteY97" fmla="*/ 536171 h 1770611"/>
                <a:gd name="connsiteX98" fmla="*/ 2099569 w 4219360"/>
                <a:gd name="connsiteY98" fmla="*/ 544484 h 1770611"/>
                <a:gd name="connsiteX99" fmla="*/ 2128663 w 4219360"/>
                <a:gd name="connsiteY99" fmla="*/ 548640 h 1770611"/>
                <a:gd name="connsiteX100" fmla="*/ 2149445 w 4219360"/>
                <a:gd name="connsiteY100" fmla="*/ 565266 h 1770611"/>
                <a:gd name="connsiteX101" fmla="*/ 2161914 w 4219360"/>
                <a:gd name="connsiteY101" fmla="*/ 573578 h 1770611"/>
                <a:gd name="connsiteX102" fmla="*/ 2191009 w 4219360"/>
                <a:gd name="connsiteY102" fmla="*/ 606829 h 1770611"/>
                <a:gd name="connsiteX103" fmla="*/ 2211790 w 4219360"/>
                <a:gd name="connsiteY103" fmla="*/ 602672 h 1770611"/>
                <a:gd name="connsiteX104" fmla="*/ 2240885 w 4219360"/>
                <a:gd name="connsiteY104" fmla="*/ 619299 h 1770611"/>
                <a:gd name="connsiteX105" fmla="*/ 2278293 w 4219360"/>
                <a:gd name="connsiteY105" fmla="*/ 640080 h 1770611"/>
                <a:gd name="connsiteX106" fmla="*/ 2319856 w 4219360"/>
                <a:gd name="connsiteY106" fmla="*/ 689957 h 1770611"/>
                <a:gd name="connsiteX107" fmla="*/ 2332325 w 4219360"/>
                <a:gd name="connsiteY107" fmla="*/ 660862 h 1770611"/>
                <a:gd name="connsiteX108" fmla="*/ 2365576 w 4219360"/>
                <a:gd name="connsiteY108" fmla="*/ 685801 h 1770611"/>
                <a:gd name="connsiteX109" fmla="*/ 2361420 w 4219360"/>
                <a:gd name="connsiteY109" fmla="*/ 710738 h 1770611"/>
                <a:gd name="connsiteX110" fmla="*/ 2382202 w 4219360"/>
                <a:gd name="connsiteY110" fmla="*/ 714895 h 1770611"/>
                <a:gd name="connsiteX111" fmla="*/ 2398827 w 4219360"/>
                <a:gd name="connsiteY111" fmla="*/ 719051 h 1770611"/>
                <a:gd name="connsiteX112" fmla="*/ 2415453 w 4219360"/>
                <a:gd name="connsiteY112" fmla="*/ 727364 h 1770611"/>
                <a:gd name="connsiteX113" fmla="*/ 2457016 w 4219360"/>
                <a:gd name="connsiteY113" fmla="*/ 735677 h 1770611"/>
                <a:gd name="connsiteX114" fmla="*/ 2469485 w 4219360"/>
                <a:gd name="connsiteY114" fmla="*/ 743989 h 1770611"/>
                <a:gd name="connsiteX115" fmla="*/ 2519362 w 4219360"/>
                <a:gd name="connsiteY115" fmla="*/ 764771 h 1770611"/>
                <a:gd name="connsiteX116" fmla="*/ 2531831 w 4219360"/>
                <a:gd name="connsiteY116" fmla="*/ 773084 h 1770611"/>
                <a:gd name="connsiteX117" fmla="*/ 2565082 w 4219360"/>
                <a:gd name="connsiteY117" fmla="*/ 802178 h 1770611"/>
                <a:gd name="connsiteX118" fmla="*/ 2577551 w 4219360"/>
                <a:gd name="connsiteY118" fmla="*/ 806335 h 1770611"/>
                <a:gd name="connsiteX119" fmla="*/ 2606645 w 4219360"/>
                <a:gd name="connsiteY119" fmla="*/ 827117 h 1770611"/>
                <a:gd name="connsiteX120" fmla="*/ 2627427 w 4219360"/>
                <a:gd name="connsiteY120" fmla="*/ 839586 h 1770611"/>
                <a:gd name="connsiteX121" fmla="*/ 2639896 w 4219360"/>
                <a:gd name="connsiteY121" fmla="*/ 847898 h 1770611"/>
                <a:gd name="connsiteX122" fmla="*/ 2656522 w 4219360"/>
                <a:gd name="connsiteY122" fmla="*/ 856211 h 1770611"/>
                <a:gd name="connsiteX123" fmla="*/ 2673147 w 4219360"/>
                <a:gd name="connsiteY123" fmla="*/ 868680 h 1770611"/>
                <a:gd name="connsiteX124" fmla="*/ 2693929 w 4219360"/>
                <a:gd name="connsiteY124" fmla="*/ 872837 h 1770611"/>
                <a:gd name="connsiteX125" fmla="*/ 2714711 w 4219360"/>
                <a:gd name="connsiteY125" fmla="*/ 881149 h 1770611"/>
                <a:gd name="connsiteX126" fmla="*/ 2760431 w 4219360"/>
                <a:gd name="connsiteY126" fmla="*/ 897775 h 1770611"/>
                <a:gd name="connsiteX127" fmla="*/ 2768743 w 4219360"/>
                <a:gd name="connsiteY127" fmla="*/ 910244 h 1770611"/>
                <a:gd name="connsiteX128" fmla="*/ 2793682 w 4219360"/>
                <a:gd name="connsiteY128" fmla="*/ 931026 h 1770611"/>
                <a:gd name="connsiteX129" fmla="*/ 2818620 w 4219360"/>
                <a:gd name="connsiteY129" fmla="*/ 939338 h 1770611"/>
                <a:gd name="connsiteX130" fmla="*/ 2876809 w 4219360"/>
                <a:gd name="connsiteY130" fmla="*/ 972589 h 1770611"/>
                <a:gd name="connsiteX131" fmla="*/ 2905903 w 4219360"/>
                <a:gd name="connsiteY131" fmla="*/ 997528 h 1770611"/>
                <a:gd name="connsiteX132" fmla="*/ 2959936 w 4219360"/>
                <a:gd name="connsiteY132" fmla="*/ 1009997 h 1770611"/>
                <a:gd name="connsiteX133" fmla="*/ 3009813 w 4219360"/>
                <a:gd name="connsiteY133" fmla="*/ 1026622 h 1770611"/>
                <a:gd name="connsiteX134" fmla="*/ 3047220 w 4219360"/>
                <a:gd name="connsiteY134" fmla="*/ 1051560 h 1770611"/>
                <a:gd name="connsiteX135" fmla="*/ 3080471 w 4219360"/>
                <a:gd name="connsiteY135" fmla="*/ 1072342 h 1770611"/>
                <a:gd name="connsiteX136" fmla="*/ 3130347 w 4219360"/>
                <a:gd name="connsiteY136" fmla="*/ 1088968 h 1770611"/>
                <a:gd name="connsiteX137" fmla="*/ 3138660 w 4219360"/>
                <a:gd name="connsiteY137" fmla="*/ 1101437 h 1770611"/>
                <a:gd name="connsiteX138" fmla="*/ 3184380 w 4219360"/>
                <a:gd name="connsiteY138" fmla="*/ 1126375 h 1770611"/>
                <a:gd name="connsiteX139" fmla="*/ 3201005 w 4219360"/>
                <a:gd name="connsiteY139" fmla="*/ 1134688 h 1770611"/>
                <a:gd name="connsiteX140" fmla="*/ 3217631 w 4219360"/>
                <a:gd name="connsiteY140" fmla="*/ 1138844 h 1770611"/>
                <a:gd name="connsiteX141" fmla="*/ 3259194 w 4219360"/>
                <a:gd name="connsiteY141" fmla="*/ 1155469 h 1770611"/>
                <a:gd name="connsiteX142" fmla="*/ 3267507 w 4219360"/>
                <a:gd name="connsiteY142" fmla="*/ 1176251 h 1770611"/>
                <a:gd name="connsiteX143" fmla="*/ 3313226 w 4219360"/>
                <a:gd name="connsiteY143" fmla="*/ 1188720 h 1770611"/>
                <a:gd name="connsiteX144" fmla="*/ 3329853 w 4219360"/>
                <a:gd name="connsiteY144" fmla="*/ 1201189 h 1770611"/>
                <a:gd name="connsiteX145" fmla="*/ 3346478 w 4219360"/>
                <a:gd name="connsiteY145" fmla="*/ 1209502 h 1770611"/>
                <a:gd name="connsiteX146" fmla="*/ 3392198 w 4219360"/>
                <a:gd name="connsiteY146" fmla="*/ 1217815 h 1770611"/>
                <a:gd name="connsiteX147" fmla="*/ 3446231 w 4219360"/>
                <a:gd name="connsiteY147" fmla="*/ 1238597 h 1770611"/>
                <a:gd name="connsiteX148" fmla="*/ 3467013 w 4219360"/>
                <a:gd name="connsiteY148" fmla="*/ 1246909 h 1770611"/>
                <a:gd name="connsiteX149" fmla="*/ 3504420 w 4219360"/>
                <a:gd name="connsiteY149" fmla="*/ 1255222 h 1770611"/>
                <a:gd name="connsiteX150" fmla="*/ 3541827 w 4219360"/>
                <a:gd name="connsiteY150" fmla="*/ 1267691 h 1770611"/>
                <a:gd name="connsiteX151" fmla="*/ 3554296 w 4219360"/>
                <a:gd name="connsiteY151" fmla="*/ 1271848 h 1770611"/>
                <a:gd name="connsiteX152" fmla="*/ 3575078 w 4219360"/>
                <a:gd name="connsiteY152" fmla="*/ 1280160 h 1770611"/>
                <a:gd name="connsiteX153" fmla="*/ 3604173 w 4219360"/>
                <a:gd name="connsiteY153" fmla="*/ 1284317 h 1770611"/>
                <a:gd name="connsiteX154" fmla="*/ 3649893 w 4219360"/>
                <a:gd name="connsiteY154" fmla="*/ 1292629 h 1770611"/>
                <a:gd name="connsiteX155" fmla="*/ 3678987 w 4219360"/>
                <a:gd name="connsiteY155" fmla="*/ 1305098 h 1770611"/>
                <a:gd name="connsiteX156" fmla="*/ 3691456 w 4219360"/>
                <a:gd name="connsiteY156" fmla="*/ 1313411 h 1770611"/>
                <a:gd name="connsiteX157" fmla="*/ 3799522 w 4219360"/>
                <a:gd name="connsiteY157" fmla="*/ 1317568 h 1770611"/>
                <a:gd name="connsiteX158" fmla="*/ 3982402 w 4219360"/>
                <a:gd name="connsiteY158" fmla="*/ 1317568 h 1770611"/>
                <a:gd name="connsiteX159" fmla="*/ 3986558 w 4219360"/>
                <a:gd name="connsiteY159" fmla="*/ 1305098 h 1770611"/>
                <a:gd name="connsiteX160" fmla="*/ 3907587 w 4219360"/>
                <a:gd name="connsiteY160" fmla="*/ 1313411 h 1770611"/>
                <a:gd name="connsiteX161" fmla="*/ 3986558 w 4219360"/>
                <a:gd name="connsiteY161" fmla="*/ 1276004 h 1770611"/>
                <a:gd name="connsiteX162" fmla="*/ 4048903 w 4219360"/>
                <a:gd name="connsiteY162" fmla="*/ 1276004 h 1770611"/>
                <a:gd name="connsiteX163" fmla="*/ 4077998 w 4219360"/>
                <a:gd name="connsiteY163" fmla="*/ 1251066 h 1770611"/>
                <a:gd name="connsiteX164" fmla="*/ 4098780 w 4219360"/>
                <a:gd name="connsiteY164" fmla="*/ 1226128 h 1770611"/>
                <a:gd name="connsiteX165" fmla="*/ 4115405 w 4219360"/>
                <a:gd name="connsiteY165" fmla="*/ 1221971 h 1770611"/>
                <a:gd name="connsiteX166" fmla="*/ 4136187 w 4219360"/>
                <a:gd name="connsiteY166" fmla="*/ 1180407 h 1770611"/>
                <a:gd name="connsiteX167" fmla="*/ 4165282 w 4219360"/>
                <a:gd name="connsiteY167" fmla="*/ 1151313 h 1770611"/>
                <a:gd name="connsiteX168" fmla="*/ 4169438 w 4219360"/>
                <a:gd name="connsiteY168" fmla="*/ 1138844 h 1770611"/>
                <a:gd name="connsiteX169" fmla="*/ 4181907 w 4219360"/>
                <a:gd name="connsiteY169" fmla="*/ 1126375 h 1770611"/>
                <a:gd name="connsiteX170" fmla="*/ 4186063 w 4219360"/>
                <a:gd name="connsiteY170" fmla="*/ 1088968 h 1770611"/>
                <a:gd name="connsiteX171" fmla="*/ 4194376 w 4219360"/>
                <a:gd name="connsiteY171" fmla="*/ 1064029 h 1770611"/>
                <a:gd name="connsiteX172" fmla="*/ 4198533 w 4219360"/>
                <a:gd name="connsiteY172" fmla="*/ 1047404 h 1770611"/>
                <a:gd name="connsiteX173" fmla="*/ 4211002 w 4219360"/>
                <a:gd name="connsiteY173" fmla="*/ 1051560 h 1770611"/>
                <a:gd name="connsiteX174" fmla="*/ 4215158 w 4219360"/>
                <a:gd name="connsiteY174" fmla="*/ 1080655 h 1770611"/>
                <a:gd name="connsiteX175" fmla="*/ 4219314 w 4219360"/>
                <a:gd name="connsiteY175" fmla="*/ 1101437 h 1770611"/>
                <a:gd name="connsiteX176" fmla="*/ 4215158 w 4219360"/>
                <a:gd name="connsiteY176" fmla="*/ 1155469 h 1770611"/>
                <a:gd name="connsiteX177" fmla="*/ 4211002 w 4219360"/>
                <a:gd name="connsiteY177" fmla="*/ 1172095 h 1770611"/>
                <a:gd name="connsiteX178" fmla="*/ 4198533 w 4219360"/>
                <a:gd name="connsiteY178" fmla="*/ 1238597 h 1770611"/>
                <a:gd name="connsiteX179" fmla="*/ 4202689 w 4219360"/>
                <a:gd name="connsiteY179" fmla="*/ 1251066 h 1770611"/>
                <a:gd name="connsiteX180" fmla="*/ 4206845 w 4219360"/>
                <a:gd name="connsiteY180" fmla="*/ 1271848 h 1770611"/>
                <a:gd name="connsiteX181" fmla="*/ 4215158 w 4219360"/>
                <a:gd name="connsiteY181" fmla="*/ 1288473 h 1770611"/>
                <a:gd name="connsiteX182" fmla="*/ 4219314 w 4219360"/>
                <a:gd name="connsiteY182" fmla="*/ 1305098 h 1770611"/>
                <a:gd name="connsiteX183" fmla="*/ 4211002 w 4219360"/>
                <a:gd name="connsiteY183" fmla="*/ 1338349 h 1770611"/>
                <a:gd name="connsiteX184" fmla="*/ 4181907 w 4219360"/>
                <a:gd name="connsiteY184" fmla="*/ 1350818 h 1770611"/>
                <a:gd name="connsiteX185" fmla="*/ 3695613 w 4219360"/>
                <a:gd name="connsiteY185" fmla="*/ 1363288 h 1770611"/>
                <a:gd name="connsiteX186" fmla="*/ 3591703 w 4219360"/>
                <a:gd name="connsiteY186" fmla="*/ 1367444 h 1770611"/>
                <a:gd name="connsiteX187" fmla="*/ 3446231 w 4219360"/>
                <a:gd name="connsiteY187" fmla="*/ 1359131 h 1770611"/>
                <a:gd name="connsiteX188" fmla="*/ 3429605 w 4219360"/>
                <a:gd name="connsiteY188" fmla="*/ 1346662 h 1770611"/>
                <a:gd name="connsiteX189" fmla="*/ 3383885 w 4219360"/>
                <a:gd name="connsiteY189" fmla="*/ 1338349 h 1770611"/>
                <a:gd name="connsiteX190" fmla="*/ 3217631 w 4219360"/>
                <a:gd name="connsiteY190" fmla="*/ 1342506 h 1770611"/>
                <a:gd name="connsiteX191" fmla="*/ 3155285 w 4219360"/>
                <a:gd name="connsiteY191" fmla="*/ 1346662 h 1770611"/>
                <a:gd name="connsiteX192" fmla="*/ 3059689 w 4219360"/>
                <a:gd name="connsiteY192" fmla="*/ 1350818 h 1770611"/>
                <a:gd name="connsiteX193" fmla="*/ 2702242 w 4219360"/>
                <a:gd name="connsiteY193" fmla="*/ 1350818 h 1770611"/>
                <a:gd name="connsiteX194" fmla="*/ 2631583 w 4219360"/>
                <a:gd name="connsiteY194" fmla="*/ 1338349 h 1770611"/>
                <a:gd name="connsiteX195" fmla="*/ 2598333 w 4219360"/>
                <a:gd name="connsiteY195" fmla="*/ 1334193 h 1770611"/>
                <a:gd name="connsiteX196" fmla="*/ 1991503 w 4219360"/>
                <a:gd name="connsiteY196" fmla="*/ 1346662 h 1770611"/>
                <a:gd name="connsiteX197" fmla="*/ 1954096 w 4219360"/>
                <a:gd name="connsiteY197" fmla="*/ 1350818 h 1770611"/>
                <a:gd name="connsiteX198" fmla="*/ 1916689 w 4219360"/>
                <a:gd name="connsiteY198" fmla="*/ 1363288 h 1770611"/>
                <a:gd name="connsiteX199" fmla="*/ 1750434 w 4219360"/>
                <a:gd name="connsiteY199" fmla="*/ 1354975 h 1770611"/>
                <a:gd name="connsiteX200" fmla="*/ 1642369 w 4219360"/>
                <a:gd name="connsiteY200" fmla="*/ 1342506 h 1770611"/>
                <a:gd name="connsiteX201" fmla="*/ 1513522 w 4219360"/>
                <a:gd name="connsiteY201" fmla="*/ 1325880 h 1770611"/>
                <a:gd name="connsiteX202" fmla="*/ 1210107 w 4219360"/>
                <a:gd name="connsiteY202" fmla="*/ 1554480 h 1770611"/>
                <a:gd name="connsiteX203" fmla="*/ 1014758 w 4219360"/>
                <a:gd name="connsiteY203" fmla="*/ 1504604 h 1770611"/>
                <a:gd name="connsiteX204" fmla="*/ 873442 w 4219360"/>
                <a:gd name="connsiteY204" fmla="*/ 1467197 h 1770611"/>
                <a:gd name="connsiteX205" fmla="*/ 632372 w 4219360"/>
                <a:gd name="connsiteY205" fmla="*/ 1770611 h 1770611"/>
                <a:gd name="connsiteX206" fmla="*/ 640685 w 4219360"/>
                <a:gd name="connsiteY206" fmla="*/ 1388226 h 1770611"/>
                <a:gd name="connsiteX207" fmla="*/ 482744 w 4219360"/>
                <a:gd name="connsiteY207" fmla="*/ 1679170 h 1770611"/>
                <a:gd name="connsiteX208" fmla="*/ 557558 w 4219360"/>
                <a:gd name="connsiteY208" fmla="*/ 1238597 h 1770611"/>
                <a:gd name="connsiteX209" fmla="*/ 316489 w 4219360"/>
                <a:gd name="connsiteY209" fmla="*/ 1591888 h 1770611"/>
                <a:gd name="connsiteX210" fmla="*/ 486900 w 4219360"/>
                <a:gd name="connsiteY210" fmla="*/ 1217815 h 1770611"/>
                <a:gd name="connsiteX211" fmla="*/ 187642 w 4219360"/>
                <a:gd name="connsiteY211" fmla="*/ 1338349 h 1770611"/>
                <a:gd name="connsiteX212" fmla="*/ 441180 w 4219360"/>
                <a:gd name="connsiteY212" fmla="*/ 1201189 h 1770611"/>
                <a:gd name="connsiteX213" fmla="*/ 416242 w 4219360"/>
                <a:gd name="connsiteY213" fmla="*/ 1192877 h 1770611"/>
                <a:gd name="connsiteX214" fmla="*/ 399616 w 4219360"/>
                <a:gd name="connsiteY214" fmla="*/ 1188720 h 1770611"/>
                <a:gd name="connsiteX215" fmla="*/ 378834 w 4219360"/>
                <a:gd name="connsiteY215" fmla="*/ 1176251 h 1770611"/>
                <a:gd name="connsiteX216" fmla="*/ 93821 w 4219360"/>
                <a:gd name="connsiteY216" fmla="*/ 1306657 h 1770611"/>
                <a:gd name="connsiteX217" fmla="*/ 197469 w 4219360"/>
                <a:gd name="connsiteY217" fmla="*/ 1201319 h 1770611"/>
                <a:gd name="connsiteX218" fmla="*/ 279082 w 4219360"/>
                <a:gd name="connsiteY218" fmla="*/ 1143000 h 1770611"/>
                <a:gd name="connsiteX219" fmla="*/ 205349 w 4219360"/>
                <a:gd name="connsiteY219" fmla="*/ 1166856 h 1770611"/>
                <a:gd name="connsiteX220" fmla="*/ 102566 w 4219360"/>
                <a:gd name="connsiteY220" fmla="*/ 1166337 h 1770611"/>
                <a:gd name="connsiteX221" fmla="*/ 606 w 4219360"/>
                <a:gd name="connsiteY221" fmla="*/ 1080655 h 1770611"/>
                <a:gd name="connsiteX0" fmla="*/ 606 w 4219360"/>
                <a:gd name="connsiteY0" fmla="*/ 1099705 h 1789661"/>
                <a:gd name="connsiteX1" fmla="*/ 68493 w 4219360"/>
                <a:gd name="connsiteY1" fmla="*/ 1070481 h 1789661"/>
                <a:gd name="connsiteX2" fmla="*/ 230981 w 4219360"/>
                <a:gd name="connsiteY2" fmla="*/ 1115118 h 1789661"/>
                <a:gd name="connsiteX3" fmla="*/ 258905 w 4219360"/>
                <a:gd name="connsiteY3" fmla="*/ 1118669 h 1789661"/>
                <a:gd name="connsiteX4" fmla="*/ 287394 w 4219360"/>
                <a:gd name="connsiteY4" fmla="*/ 1141268 h 1789661"/>
                <a:gd name="connsiteX5" fmla="*/ 299863 w 4219360"/>
                <a:gd name="connsiteY5" fmla="*/ 1145425 h 1789661"/>
                <a:gd name="connsiteX6" fmla="*/ 308176 w 4219360"/>
                <a:gd name="connsiteY6" fmla="*/ 1141225 h 1789661"/>
                <a:gd name="connsiteX7" fmla="*/ 327789 w 4219360"/>
                <a:gd name="connsiteY7" fmla="*/ 1152525 h 1789661"/>
                <a:gd name="connsiteX8" fmla="*/ 385373 w 4219360"/>
                <a:gd name="connsiteY8" fmla="*/ 1159063 h 1789661"/>
                <a:gd name="connsiteX9" fmla="*/ 399616 w 4219360"/>
                <a:gd name="connsiteY9" fmla="*/ 1178676 h 1789661"/>
                <a:gd name="connsiteX10" fmla="*/ 420398 w 4219360"/>
                <a:gd name="connsiteY10" fmla="*/ 1168544 h 1789661"/>
                <a:gd name="connsiteX11" fmla="*/ 477418 w 4219360"/>
                <a:gd name="connsiteY11" fmla="*/ 1186383 h 1789661"/>
                <a:gd name="connsiteX12" fmla="*/ 507682 w 4219360"/>
                <a:gd name="connsiteY12" fmla="*/ 1199458 h 1789661"/>
                <a:gd name="connsiteX13" fmla="*/ 524914 w 4219360"/>
                <a:gd name="connsiteY13" fmla="*/ 1195863 h 1789661"/>
                <a:gd name="connsiteX14" fmla="*/ 575958 w 4219360"/>
                <a:gd name="connsiteY14" fmla="*/ 1208939 h 1789661"/>
                <a:gd name="connsiteX15" fmla="*/ 601503 w 4219360"/>
                <a:gd name="connsiteY15" fmla="*/ 1210714 h 1789661"/>
                <a:gd name="connsiteX16" fmla="*/ 678093 w 4219360"/>
                <a:gd name="connsiteY16" fmla="*/ 1214871 h 1789661"/>
                <a:gd name="connsiteX17" fmla="*/ 703031 w 4219360"/>
                <a:gd name="connsiteY17" fmla="*/ 1211883 h 1789661"/>
                <a:gd name="connsiteX18" fmla="*/ 755851 w 4219360"/>
                <a:gd name="connsiteY18" fmla="*/ 1208333 h 1789661"/>
                <a:gd name="connsiteX19" fmla="*/ 766545 w 4219360"/>
                <a:gd name="connsiteY19" fmla="*/ 1200626 h 1789661"/>
                <a:gd name="connsiteX20" fmla="*/ 790314 w 4219360"/>
                <a:gd name="connsiteY20" fmla="*/ 1203614 h 1789661"/>
                <a:gd name="connsiteX21" fmla="*/ 824735 w 4219360"/>
                <a:gd name="connsiteY21" fmla="*/ 1180408 h 1789661"/>
                <a:gd name="connsiteX22" fmla="*/ 848503 w 4219360"/>
                <a:gd name="connsiteY22" fmla="*/ 1182832 h 1789661"/>
                <a:gd name="connsiteX23" fmla="*/ 844305 w 4219360"/>
                <a:gd name="connsiteY23" fmla="*/ 1164388 h 1789661"/>
                <a:gd name="connsiteX24" fmla="*/ 859155 w 4219360"/>
                <a:gd name="connsiteY24" fmla="*/ 1148932 h 1789661"/>
                <a:gd name="connsiteX25" fmla="*/ 885911 w 4219360"/>
                <a:gd name="connsiteY25" fmla="*/ 1145425 h 1789661"/>
                <a:gd name="connsiteX26" fmla="*/ 887079 w 4219360"/>
                <a:gd name="connsiteY26" fmla="*/ 1123431 h 1789661"/>
                <a:gd name="connsiteX27" fmla="*/ 895393 w 4219360"/>
                <a:gd name="connsiteY27" fmla="*/ 1109186 h 1789661"/>
                <a:gd name="connsiteX28" fmla="*/ 909030 w 4219360"/>
                <a:gd name="connsiteY28" fmla="*/ 1080092 h 1789661"/>
                <a:gd name="connsiteX29" fmla="*/ 910200 w 4219360"/>
                <a:gd name="connsiteY29" fmla="*/ 1077149 h 1789661"/>
                <a:gd name="connsiteX30" fmla="*/ 914357 w 4219360"/>
                <a:gd name="connsiteY30" fmla="*/ 1055760 h 1789661"/>
                <a:gd name="connsiteX31" fmla="*/ 931587 w 4219360"/>
                <a:gd name="connsiteY31" fmla="*/ 1017746 h 1789661"/>
                <a:gd name="connsiteX32" fmla="*/ 960725 w 4219360"/>
                <a:gd name="connsiteY32" fmla="*/ 966701 h 1789661"/>
                <a:gd name="connsiteX33" fmla="*/ 957738 w 4219360"/>
                <a:gd name="connsiteY33" fmla="*/ 952457 h 1789661"/>
                <a:gd name="connsiteX34" fmla="*/ 969038 w 4219360"/>
                <a:gd name="connsiteY34" fmla="*/ 920981 h 1789661"/>
                <a:gd name="connsiteX35" fmla="*/ 977351 w 4219360"/>
                <a:gd name="connsiteY35" fmla="*/ 891887 h 1789661"/>
                <a:gd name="connsiteX36" fmla="*/ 981507 w 4219360"/>
                <a:gd name="connsiteY36" fmla="*/ 875261 h 1789661"/>
                <a:gd name="connsiteX37" fmla="*/ 986833 w 4219360"/>
                <a:gd name="connsiteY37" fmla="*/ 833698 h 1789661"/>
                <a:gd name="connsiteX38" fmla="*/ 986227 w 4219360"/>
                <a:gd name="connsiteY38" fmla="*/ 811141 h 1789661"/>
                <a:gd name="connsiteX39" fmla="*/ 988564 w 4219360"/>
                <a:gd name="connsiteY39" fmla="*/ 764814 h 1789661"/>
                <a:gd name="connsiteX40" fmla="*/ 992720 w 4219360"/>
                <a:gd name="connsiteY40" fmla="*/ 745807 h 1789661"/>
                <a:gd name="connsiteX41" fmla="*/ 1002852 w 4219360"/>
                <a:gd name="connsiteY41" fmla="*/ 678137 h 1789661"/>
                <a:gd name="connsiteX42" fmla="*/ 1005839 w 4219360"/>
                <a:gd name="connsiteY42" fmla="*/ 644280 h 1789661"/>
                <a:gd name="connsiteX43" fmla="*/ 1018914 w 4219360"/>
                <a:gd name="connsiteY43" fmla="*/ 530283 h 1789661"/>
                <a:gd name="connsiteX44" fmla="*/ 1015927 w 4219360"/>
                <a:gd name="connsiteY44" fmla="*/ 498807 h 1789661"/>
                <a:gd name="connsiteX45" fmla="*/ 1019476 w 4219360"/>
                <a:gd name="connsiteY45" fmla="*/ 369959 h 1789661"/>
                <a:gd name="connsiteX46" fmla="*/ 1020646 w 4219360"/>
                <a:gd name="connsiteY46" fmla="*/ 308220 h 1789661"/>
                <a:gd name="connsiteX47" fmla="*/ 1024196 w 4219360"/>
                <a:gd name="connsiteY47" fmla="*/ 242325 h 1789661"/>
                <a:gd name="connsiteX48" fmla="*/ 1033115 w 4219360"/>
                <a:gd name="connsiteY48" fmla="*/ 220331 h 1789661"/>
                <a:gd name="connsiteX49" fmla="*/ 1045584 w 4219360"/>
                <a:gd name="connsiteY49" fmla="*/ 141360 h 1789661"/>
                <a:gd name="connsiteX50" fmla="*/ 1052685 w 4219360"/>
                <a:gd name="connsiteY50" fmla="*/ 103953 h 1789661"/>
                <a:gd name="connsiteX51" fmla="*/ 1061604 w 4219360"/>
                <a:gd name="connsiteY51" fmla="*/ 77239 h 1789661"/>
                <a:gd name="connsiteX52" fmla="*/ 1070523 w 4219360"/>
                <a:gd name="connsiteY52" fmla="*/ 60008 h 1789661"/>
                <a:gd name="connsiteX53" fmla="*/ 1097885 w 4219360"/>
                <a:gd name="connsiteY53" fmla="*/ 31519 h 1789661"/>
                <a:gd name="connsiteX54" fmla="*/ 1151918 w 4219360"/>
                <a:gd name="connsiteY54" fmla="*/ 23207 h 1789661"/>
                <a:gd name="connsiteX55" fmla="*/ 1162006 w 4219360"/>
                <a:gd name="connsiteY55" fmla="*/ 0 h 1789661"/>
                <a:gd name="connsiteX56" fmla="*/ 1210107 w 4219360"/>
                <a:gd name="connsiteY56" fmla="*/ 31519 h 1789661"/>
                <a:gd name="connsiteX57" fmla="*/ 1239202 w 4219360"/>
                <a:gd name="connsiteY57" fmla="*/ 52301 h 1789661"/>
                <a:gd name="connsiteX58" fmla="*/ 1255827 w 4219360"/>
                <a:gd name="connsiteY58" fmla="*/ 56458 h 1789661"/>
                <a:gd name="connsiteX59" fmla="*/ 1268296 w 4219360"/>
                <a:gd name="connsiteY59" fmla="*/ 68927 h 1789661"/>
                <a:gd name="connsiteX60" fmla="*/ 1276609 w 4219360"/>
                <a:gd name="connsiteY60" fmla="*/ 93865 h 1789661"/>
                <a:gd name="connsiteX61" fmla="*/ 1293234 w 4219360"/>
                <a:gd name="connsiteY61" fmla="*/ 106334 h 1789661"/>
                <a:gd name="connsiteX62" fmla="*/ 1305703 w 4219360"/>
                <a:gd name="connsiteY62" fmla="*/ 110490 h 1789661"/>
                <a:gd name="connsiteX63" fmla="*/ 1338954 w 4219360"/>
                <a:gd name="connsiteY63" fmla="*/ 122959 h 1789661"/>
                <a:gd name="connsiteX64" fmla="*/ 1363893 w 4219360"/>
                <a:gd name="connsiteY64" fmla="*/ 156210 h 1789661"/>
                <a:gd name="connsiteX65" fmla="*/ 1392987 w 4219360"/>
                <a:gd name="connsiteY65" fmla="*/ 164523 h 1789661"/>
                <a:gd name="connsiteX66" fmla="*/ 1417925 w 4219360"/>
                <a:gd name="connsiteY66" fmla="*/ 176992 h 1789661"/>
                <a:gd name="connsiteX67" fmla="*/ 1430394 w 4219360"/>
                <a:gd name="connsiteY67" fmla="*/ 185305 h 1789661"/>
                <a:gd name="connsiteX68" fmla="*/ 1484427 w 4219360"/>
                <a:gd name="connsiteY68" fmla="*/ 189461 h 1789661"/>
                <a:gd name="connsiteX69" fmla="*/ 1492740 w 4219360"/>
                <a:gd name="connsiteY69" fmla="*/ 222712 h 1789661"/>
                <a:gd name="connsiteX70" fmla="*/ 1505209 w 4219360"/>
                <a:gd name="connsiteY70" fmla="*/ 226868 h 1789661"/>
                <a:gd name="connsiteX71" fmla="*/ 1534303 w 4219360"/>
                <a:gd name="connsiteY71" fmla="*/ 247650 h 1789661"/>
                <a:gd name="connsiteX72" fmla="*/ 1546773 w 4219360"/>
                <a:gd name="connsiteY72" fmla="*/ 260119 h 1789661"/>
                <a:gd name="connsiteX73" fmla="*/ 1550929 w 4219360"/>
                <a:gd name="connsiteY73" fmla="*/ 251806 h 1789661"/>
                <a:gd name="connsiteX74" fmla="*/ 1588336 w 4219360"/>
                <a:gd name="connsiteY74" fmla="*/ 289214 h 1789661"/>
                <a:gd name="connsiteX75" fmla="*/ 1613274 w 4219360"/>
                <a:gd name="connsiteY75" fmla="*/ 268432 h 1789661"/>
                <a:gd name="connsiteX76" fmla="*/ 1642370 w 4219360"/>
                <a:gd name="connsiteY76" fmla="*/ 293370 h 1789661"/>
                <a:gd name="connsiteX77" fmla="*/ 1667307 w 4219360"/>
                <a:gd name="connsiteY77" fmla="*/ 318308 h 1789661"/>
                <a:gd name="connsiteX78" fmla="*/ 1717183 w 4219360"/>
                <a:gd name="connsiteY78" fmla="*/ 334934 h 1789661"/>
                <a:gd name="connsiteX79" fmla="*/ 1729653 w 4219360"/>
                <a:gd name="connsiteY79" fmla="*/ 347403 h 1789661"/>
                <a:gd name="connsiteX80" fmla="*/ 1733809 w 4219360"/>
                <a:gd name="connsiteY80" fmla="*/ 359872 h 1789661"/>
                <a:gd name="connsiteX81" fmla="*/ 1754591 w 4219360"/>
                <a:gd name="connsiteY81" fmla="*/ 376498 h 1789661"/>
                <a:gd name="connsiteX82" fmla="*/ 1783684 w 4219360"/>
                <a:gd name="connsiteY82" fmla="*/ 380654 h 1789661"/>
                <a:gd name="connsiteX83" fmla="*/ 1812780 w 4219360"/>
                <a:gd name="connsiteY83" fmla="*/ 401436 h 1789661"/>
                <a:gd name="connsiteX84" fmla="*/ 1829405 w 4219360"/>
                <a:gd name="connsiteY84" fmla="*/ 409748 h 1789661"/>
                <a:gd name="connsiteX85" fmla="*/ 1858500 w 4219360"/>
                <a:gd name="connsiteY85" fmla="*/ 426374 h 1789661"/>
                <a:gd name="connsiteX86" fmla="*/ 1879282 w 4219360"/>
                <a:gd name="connsiteY86" fmla="*/ 434687 h 1789661"/>
                <a:gd name="connsiteX87" fmla="*/ 1891751 w 4219360"/>
                <a:gd name="connsiteY87" fmla="*/ 438843 h 1789661"/>
                <a:gd name="connsiteX88" fmla="*/ 1929158 w 4219360"/>
                <a:gd name="connsiteY88" fmla="*/ 459625 h 1789661"/>
                <a:gd name="connsiteX89" fmla="*/ 1954096 w 4219360"/>
                <a:gd name="connsiteY89" fmla="*/ 463781 h 1789661"/>
                <a:gd name="connsiteX90" fmla="*/ 1962409 w 4219360"/>
                <a:gd name="connsiteY90" fmla="*/ 476250 h 1789661"/>
                <a:gd name="connsiteX91" fmla="*/ 1974878 w 4219360"/>
                <a:gd name="connsiteY91" fmla="*/ 484563 h 1789661"/>
                <a:gd name="connsiteX92" fmla="*/ 1983191 w 4219360"/>
                <a:gd name="connsiteY92" fmla="*/ 505345 h 1789661"/>
                <a:gd name="connsiteX93" fmla="*/ 1995660 w 4219360"/>
                <a:gd name="connsiteY93" fmla="*/ 509501 h 1789661"/>
                <a:gd name="connsiteX94" fmla="*/ 2016442 w 4219360"/>
                <a:gd name="connsiteY94" fmla="*/ 517814 h 1789661"/>
                <a:gd name="connsiteX95" fmla="*/ 2041380 w 4219360"/>
                <a:gd name="connsiteY95" fmla="*/ 526127 h 1789661"/>
                <a:gd name="connsiteX96" fmla="*/ 2058005 w 4219360"/>
                <a:gd name="connsiteY96" fmla="*/ 534439 h 1789661"/>
                <a:gd name="connsiteX97" fmla="*/ 2082943 w 4219360"/>
                <a:gd name="connsiteY97" fmla="*/ 555221 h 1789661"/>
                <a:gd name="connsiteX98" fmla="*/ 2099569 w 4219360"/>
                <a:gd name="connsiteY98" fmla="*/ 563534 h 1789661"/>
                <a:gd name="connsiteX99" fmla="*/ 2128663 w 4219360"/>
                <a:gd name="connsiteY99" fmla="*/ 567690 h 1789661"/>
                <a:gd name="connsiteX100" fmla="*/ 2149445 w 4219360"/>
                <a:gd name="connsiteY100" fmla="*/ 584316 h 1789661"/>
                <a:gd name="connsiteX101" fmla="*/ 2161914 w 4219360"/>
                <a:gd name="connsiteY101" fmla="*/ 592628 h 1789661"/>
                <a:gd name="connsiteX102" fmla="*/ 2191009 w 4219360"/>
                <a:gd name="connsiteY102" fmla="*/ 625879 h 1789661"/>
                <a:gd name="connsiteX103" fmla="*/ 2211790 w 4219360"/>
                <a:gd name="connsiteY103" fmla="*/ 621722 h 1789661"/>
                <a:gd name="connsiteX104" fmla="*/ 2240885 w 4219360"/>
                <a:gd name="connsiteY104" fmla="*/ 638349 h 1789661"/>
                <a:gd name="connsiteX105" fmla="*/ 2278293 w 4219360"/>
                <a:gd name="connsiteY105" fmla="*/ 659130 h 1789661"/>
                <a:gd name="connsiteX106" fmla="*/ 2319856 w 4219360"/>
                <a:gd name="connsiteY106" fmla="*/ 709007 h 1789661"/>
                <a:gd name="connsiteX107" fmla="*/ 2332325 w 4219360"/>
                <a:gd name="connsiteY107" fmla="*/ 679912 h 1789661"/>
                <a:gd name="connsiteX108" fmla="*/ 2365576 w 4219360"/>
                <a:gd name="connsiteY108" fmla="*/ 704851 h 1789661"/>
                <a:gd name="connsiteX109" fmla="*/ 2361420 w 4219360"/>
                <a:gd name="connsiteY109" fmla="*/ 729788 h 1789661"/>
                <a:gd name="connsiteX110" fmla="*/ 2382202 w 4219360"/>
                <a:gd name="connsiteY110" fmla="*/ 733945 h 1789661"/>
                <a:gd name="connsiteX111" fmla="*/ 2398827 w 4219360"/>
                <a:gd name="connsiteY111" fmla="*/ 738101 h 1789661"/>
                <a:gd name="connsiteX112" fmla="*/ 2415453 w 4219360"/>
                <a:gd name="connsiteY112" fmla="*/ 746414 h 1789661"/>
                <a:gd name="connsiteX113" fmla="*/ 2457016 w 4219360"/>
                <a:gd name="connsiteY113" fmla="*/ 754727 h 1789661"/>
                <a:gd name="connsiteX114" fmla="*/ 2469485 w 4219360"/>
                <a:gd name="connsiteY114" fmla="*/ 763039 h 1789661"/>
                <a:gd name="connsiteX115" fmla="*/ 2519362 w 4219360"/>
                <a:gd name="connsiteY115" fmla="*/ 783821 h 1789661"/>
                <a:gd name="connsiteX116" fmla="*/ 2531831 w 4219360"/>
                <a:gd name="connsiteY116" fmla="*/ 792134 h 1789661"/>
                <a:gd name="connsiteX117" fmla="*/ 2565082 w 4219360"/>
                <a:gd name="connsiteY117" fmla="*/ 821228 h 1789661"/>
                <a:gd name="connsiteX118" fmla="*/ 2577551 w 4219360"/>
                <a:gd name="connsiteY118" fmla="*/ 825385 h 1789661"/>
                <a:gd name="connsiteX119" fmla="*/ 2606645 w 4219360"/>
                <a:gd name="connsiteY119" fmla="*/ 846167 h 1789661"/>
                <a:gd name="connsiteX120" fmla="*/ 2627427 w 4219360"/>
                <a:gd name="connsiteY120" fmla="*/ 858636 h 1789661"/>
                <a:gd name="connsiteX121" fmla="*/ 2639896 w 4219360"/>
                <a:gd name="connsiteY121" fmla="*/ 866948 h 1789661"/>
                <a:gd name="connsiteX122" fmla="*/ 2656522 w 4219360"/>
                <a:gd name="connsiteY122" fmla="*/ 875261 h 1789661"/>
                <a:gd name="connsiteX123" fmla="*/ 2673147 w 4219360"/>
                <a:gd name="connsiteY123" fmla="*/ 887730 h 1789661"/>
                <a:gd name="connsiteX124" fmla="*/ 2693929 w 4219360"/>
                <a:gd name="connsiteY124" fmla="*/ 891887 h 1789661"/>
                <a:gd name="connsiteX125" fmla="*/ 2714711 w 4219360"/>
                <a:gd name="connsiteY125" fmla="*/ 900199 h 1789661"/>
                <a:gd name="connsiteX126" fmla="*/ 2760431 w 4219360"/>
                <a:gd name="connsiteY126" fmla="*/ 916825 h 1789661"/>
                <a:gd name="connsiteX127" fmla="*/ 2768743 w 4219360"/>
                <a:gd name="connsiteY127" fmla="*/ 929294 h 1789661"/>
                <a:gd name="connsiteX128" fmla="*/ 2793682 w 4219360"/>
                <a:gd name="connsiteY128" fmla="*/ 950076 h 1789661"/>
                <a:gd name="connsiteX129" fmla="*/ 2818620 w 4219360"/>
                <a:gd name="connsiteY129" fmla="*/ 958388 h 1789661"/>
                <a:gd name="connsiteX130" fmla="*/ 2876809 w 4219360"/>
                <a:gd name="connsiteY130" fmla="*/ 991639 h 1789661"/>
                <a:gd name="connsiteX131" fmla="*/ 2905903 w 4219360"/>
                <a:gd name="connsiteY131" fmla="*/ 1016578 h 1789661"/>
                <a:gd name="connsiteX132" fmla="*/ 2959936 w 4219360"/>
                <a:gd name="connsiteY132" fmla="*/ 1029047 h 1789661"/>
                <a:gd name="connsiteX133" fmla="*/ 3009813 w 4219360"/>
                <a:gd name="connsiteY133" fmla="*/ 1045672 h 1789661"/>
                <a:gd name="connsiteX134" fmla="*/ 3047220 w 4219360"/>
                <a:gd name="connsiteY134" fmla="*/ 1070610 h 1789661"/>
                <a:gd name="connsiteX135" fmla="*/ 3080471 w 4219360"/>
                <a:gd name="connsiteY135" fmla="*/ 1091392 h 1789661"/>
                <a:gd name="connsiteX136" fmla="*/ 3130347 w 4219360"/>
                <a:gd name="connsiteY136" fmla="*/ 1108018 h 1789661"/>
                <a:gd name="connsiteX137" fmla="*/ 3138660 w 4219360"/>
                <a:gd name="connsiteY137" fmla="*/ 1120487 h 1789661"/>
                <a:gd name="connsiteX138" fmla="*/ 3184380 w 4219360"/>
                <a:gd name="connsiteY138" fmla="*/ 1145425 h 1789661"/>
                <a:gd name="connsiteX139" fmla="*/ 3201005 w 4219360"/>
                <a:gd name="connsiteY139" fmla="*/ 1153738 h 1789661"/>
                <a:gd name="connsiteX140" fmla="*/ 3217631 w 4219360"/>
                <a:gd name="connsiteY140" fmla="*/ 1157894 h 1789661"/>
                <a:gd name="connsiteX141" fmla="*/ 3259194 w 4219360"/>
                <a:gd name="connsiteY141" fmla="*/ 1174519 h 1789661"/>
                <a:gd name="connsiteX142" fmla="*/ 3267507 w 4219360"/>
                <a:gd name="connsiteY142" fmla="*/ 1195301 h 1789661"/>
                <a:gd name="connsiteX143" fmla="*/ 3313226 w 4219360"/>
                <a:gd name="connsiteY143" fmla="*/ 1207770 h 1789661"/>
                <a:gd name="connsiteX144" fmla="*/ 3329853 w 4219360"/>
                <a:gd name="connsiteY144" fmla="*/ 1220239 h 1789661"/>
                <a:gd name="connsiteX145" fmla="*/ 3346478 w 4219360"/>
                <a:gd name="connsiteY145" fmla="*/ 1228552 h 1789661"/>
                <a:gd name="connsiteX146" fmla="*/ 3392198 w 4219360"/>
                <a:gd name="connsiteY146" fmla="*/ 1236865 h 1789661"/>
                <a:gd name="connsiteX147" fmla="*/ 3446231 w 4219360"/>
                <a:gd name="connsiteY147" fmla="*/ 1257647 h 1789661"/>
                <a:gd name="connsiteX148" fmla="*/ 3467013 w 4219360"/>
                <a:gd name="connsiteY148" fmla="*/ 1265959 h 1789661"/>
                <a:gd name="connsiteX149" fmla="*/ 3504420 w 4219360"/>
                <a:gd name="connsiteY149" fmla="*/ 1274272 h 1789661"/>
                <a:gd name="connsiteX150" fmla="*/ 3541827 w 4219360"/>
                <a:gd name="connsiteY150" fmla="*/ 1286741 h 1789661"/>
                <a:gd name="connsiteX151" fmla="*/ 3554296 w 4219360"/>
                <a:gd name="connsiteY151" fmla="*/ 1290898 h 1789661"/>
                <a:gd name="connsiteX152" fmla="*/ 3575078 w 4219360"/>
                <a:gd name="connsiteY152" fmla="*/ 1299210 h 1789661"/>
                <a:gd name="connsiteX153" fmla="*/ 3604173 w 4219360"/>
                <a:gd name="connsiteY153" fmla="*/ 1303367 h 1789661"/>
                <a:gd name="connsiteX154" fmla="*/ 3649893 w 4219360"/>
                <a:gd name="connsiteY154" fmla="*/ 1311679 h 1789661"/>
                <a:gd name="connsiteX155" fmla="*/ 3678987 w 4219360"/>
                <a:gd name="connsiteY155" fmla="*/ 1324148 h 1789661"/>
                <a:gd name="connsiteX156" fmla="*/ 3691456 w 4219360"/>
                <a:gd name="connsiteY156" fmla="*/ 1332461 h 1789661"/>
                <a:gd name="connsiteX157" fmla="*/ 3799522 w 4219360"/>
                <a:gd name="connsiteY157" fmla="*/ 1336618 h 1789661"/>
                <a:gd name="connsiteX158" fmla="*/ 3982402 w 4219360"/>
                <a:gd name="connsiteY158" fmla="*/ 1336618 h 1789661"/>
                <a:gd name="connsiteX159" fmla="*/ 3986558 w 4219360"/>
                <a:gd name="connsiteY159" fmla="*/ 1324148 h 1789661"/>
                <a:gd name="connsiteX160" fmla="*/ 3907587 w 4219360"/>
                <a:gd name="connsiteY160" fmla="*/ 1332461 h 1789661"/>
                <a:gd name="connsiteX161" fmla="*/ 3986558 w 4219360"/>
                <a:gd name="connsiteY161" fmla="*/ 1295054 h 1789661"/>
                <a:gd name="connsiteX162" fmla="*/ 4048903 w 4219360"/>
                <a:gd name="connsiteY162" fmla="*/ 1295054 h 1789661"/>
                <a:gd name="connsiteX163" fmla="*/ 4077998 w 4219360"/>
                <a:gd name="connsiteY163" fmla="*/ 1270116 h 1789661"/>
                <a:gd name="connsiteX164" fmla="*/ 4098780 w 4219360"/>
                <a:gd name="connsiteY164" fmla="*/ 1245178 h 1789661"/>
                <a:gd name="connsiteX165" fmla="*/ 4115405 w 4219360"/>
                <a:gd name="connsiteY165" fmla="*/ 1241021 h 1789661"/>
                <a:gd name="connsiteX166" fmla="*/ 4136187 w 4219360"/>
                <a:gd name="connsiteY166" fmla="*/ 1199457 h 1789661"/>
                <a:gd name="connsiteX167" fmla="*/ 4165282 w 4219360"/>
                <a:gd name="connsiteY167" fmla="*/ 1170363 h 1789661"/>
                <a:gd name="connsiteX168" fmla="*/ 4169438 w 4219360"/>
                <a:gd name="connsiteY168" fmla="*/ 1157894 h 1789661"/>
                <a:gd name="connsiteX169" fmla="*/ 4181907 w 4219360"/>
                <a:gd name="connsiteY169" fmla="*/ 1145425 h 1789661"/>
                <a:gd name="connsiteX170" fmla="*/ 4186063 w 4219360"/>
                <a:gd name="connsiteY170" fmla="*/ 1108018 h 1789661"/>
                <a:gd name="connsiteX171" fmla="*/ 4194376 w 4219360"/>
                <a:gd name="connsiteY171" fmla="*/ 1083079 h 1789661"/>
                <a:gd name="connsiteX172" fmla="*/ 4198533 w 4219360"/>
                <a:gd name="connsiteY172" fmla="*/ 1066454 h 1789661"/>
                <a:gd name="connsiteX173" fmla="*/ 4211002 w 4219360"/>
                <a:gd name="connsiteY173" fmla="*/ 1070610 h 1789661"/>
                <a:gd name="connsiteX174" fmla="*/ 4215158 w 4219360"/>
                <a:gd name="connsiteY174" fmla="*/ 1099705 h 1789661"/>
                <a:gd name="connsiteX175" fmla="*/ 4219314 w 4219360"/>
                <a:gd name="connsiteY175" fmla="*/ 1120487 h 1789661"/>
                <a:gd name="connsiteX176" fmla="*/ 4215158 w 4219360"/>
                <a:gd name="connsiteY176" fmla="*/ 1174519 h 1789661"/>
                <a:gd name="connsiteX177" fmla="*/ 4211002 w 4219360"/>
                <a:gd name="connsiteY177" fmla="*/ 1191145 h 1789661"/>
                <a:gd name="connsiteX178" fmla="*/ 4198533 w 4219360"/>
                <a:gd name="connsiteY178" fmla="*/ 1257647 h 1789661"/>
                <a:gd name="connsiteX179" fmla="*/ 4202689 w 4219360"/>
                <a:gd name="connsiteY179" fmla="*/ 1270116 h 1789661"/>
                <a:gd name="connsiteX180" fmla="*/ 4206845 w 4219360"/>
                <a:gd name="connsiteY180" fmla="*/ 1290898 h 1789661"/>
                <a:gd name="connsiteX181" fmla="*/ 4215158 w 4219360"/>
                <a:gd name="connsiteY181" fmla="*/ 1307523 h 1789661"/>
                <a:gd name="connsiteX182" fmla="*/ 4219314 w 4219360"/>
                <a:gd name="connsiteY182" fmla="*/ 1324148 h 1789661"/>
                <a:gd name="connsiteX183" fmla="*/ 4211002 w 4219360"/>
                <a:gd name="connsiteY183" fmla="*/ 1357399 h 1789661"/>
                <a:gd name="connsiteX184" fmla="*/ 4181907 w 4219360"/>
                <a:gd name="connsiteY184" fmla="*/ 1369868 h 1789661"/>
                <a:gd name="connsiteX185" fmla="*/ 3695613 w 4219360"/>
                <a:gd name="connsiteY185" fmla="*/ 1382338 h 1789661"/>
                <a:gd name="connsiteX186" fmla="*/ 3591703 w 4219360"/>
                <a:gd name="connsiteY186" fmla="*/ 1386494 h 1789661"/>
                <a:gd name="connsiteX187" fmla="*/ 3446231 w 4219360"/>
                <a:gd name="connsiteY187" fmla="*/ 1378181 h 1789661"/>
                <a:gd name="connsiteX188" fmla="*/ 3429605 w 4219360"/>
                <a:gd name="connsiteY188" fmla="*/ 1365712 h 1789661"/>
                <a:gd name="connsiteX189" fmla="*/ 3383885 w 4219360"/>
                <a:gd name="connsiteY189" fmla="*/ 1357399 h 1789661"/>
                <a:gd name="connsiteX190" fmla="*/ 3217631 w 4219360"/>
                <a:gd name="connsiteY190" fmla="*/ 1361556 h 1789661"/>
                <a:gd name="connsiteX191" fmla="*/ 3155285 w 4219360"/>
                <a:gd name="connsiteY191" fmla="*/ 1365712 h 1789661"/>
                <a:gd name="connsiteX192" fmla="*/ 3059689 w 4219360"/>
                <a:gd name="connsiteY192" fmla="*/ 1369868 h 1789661"/>
                <a:gd name="connsiteX193" fmla="*/ 2702242 w 4219360"/>
                <a:gd name="connsiteY193" fmla="*/ 1369868 h 1789661"/>
                <a:gd name="connsiteX194" fmla="*/ 2631583 w 4219360"/>
                <a:gd name="connsiteY194" fmla="*/ 1357399 h 1789661"/>
                <a:gd name="connsiteX195" fmla="*/ 2598333 w 4219360"/>
                <a:gd name="connsiteY195" fmla="*/ 1353243 h 1789661"/>
                <a:gd name="connsiteX196" fmla="*/ 1991503 w 4219360"/>
                <a:gd name="connsiteY196" fmla="*/ 1365712 h 1789661"/>
                <a:gd name="connsiteX197" fmla="*/ 1954096 w 4219360"/>
                <a:gd name="connsiteY197" fmla="*/ 1369868 h 1789661"/>
                <a:gd name="connsiteX198" fmla="*/ 1916689 w 4219360"/>
                <a:gd name="connsiteY198" fmla="*/ 1382338 h 1789661"/>
                <a:gd name="connsiteX199" fmla="*/ 1750434 w 4219360"/>
                <a:gd name="connsiteY199" fmla="*/ 1374025 h 1789661"/>
                <a:gd name="connsiteX200" fmla="*/ 1642369 w 4219360"/>
                <a:gd name="connsiteY200" fmla="*/ 1361556 h 1789661"/>
                <a:gd name="connsiteX201" fmla="*/ 1513522 w 4219360"/>
                <a:gd name="connsiteY201" fmla="*/ 1344930 h 1789661"/>
                <a:gd name="connsiteX202" fmla="*/ 1210107 w 4219360"/>
                <a:gd name="connsiteY202" fmla="*/ 1573530 h 1789661"/>
                <a:gd name="connsiteX203" fmla="*/ 1014758 w 4219360"/>
                <a:gd name="connsiteY203" fmla="*/ 1523654 h 1789661"/>
                <a:gd name="connsiteX204" fmla="*/ 873442 w 4219360"/>
                <a:gd name="connsiteY204" fmla="*/ 1486247 h 1789661"/>
                <a:gd name="connsiteX205" fmla="*/ 632372 w 4219360"/>
                <a:gd name="connsiteY205" fmla="*/ 1789661 h 1789661"/>
                <a:gd name="connsiteX206" fmla="*/ 640685 w 4219360"/>
                <a:gd name="connsiteY206" fmla="*/ 1407276 h 1789661"/>
                <a:gd name="connsiteX207" fmla="*/ 482744 w 4219360"/>
                <a:gd name="connsiteY207" fmla="*/ 1698220 h 1789661"/>
                <a:gd name="connsiteX208" fmla="*/ 557558 w 4219360"/>
                <a:gd name="connsiteY208" fmla="*/ 1257647 h 1789661"/>
                <a:gd name="connsiteX209" fmla="*/ 316489 w 4219360"/>
                <a:gd name="connsiteY209" fmla="*/ 1610938 h 1789661"/>
                <a:gd name="connsiteX210" fmla="*/ 486900 w 4219360"/>
                <a:gd name="connsiteY210" fmla="*/ 1236865 h 1789661"/>
                <a:gd name="connsiteX211" fmla="*/ 187642 w 4219360"/>
                <a:gd name="connsiteY211" fmla="*/ 1357399 h 1789661"/>
                <a:gd name="connsiteX212" fmla="*/ 441180 w 4219360"/>
                <a:gd name="connsiteY212" fmla="*/ 1220239 h 1789661"/>
                <a:gd name="connsiteX213" fmla="*/ 416242 w 4219360"/>
                <a:gd name="connsiteY213" fmla="*/ 1211927 h 1789661"/>
                <a:gd name="connsiteX214" fmla="*/ 399616 w 4219360"/>
                <a:gd name="connsiteY214" fmla="*/ 1207770 h 1789661"/>
                <a:gd name="connsiteX215" fmla="*/ 378834 w 4219360"/>
                <a:gd name="connsiteY215" fmla="*/ 1195301 h 1789661"/>
                <a:gd name="connsiteX216" fmla="*/ 93821 w 4219360"/>
                <a:gd name="connsiteY216" fmla="*/ 1325707 h 1789661"/>
                <a:gd name="connsiteX217" fmla="*/ 197469 w 4219360"/>
                <a:gd name="connsiteY217" fmla="*/ 1220369 h 1789661"/>
                <a:gd name="connsiteX218" fmla="*/ 279082 w 4219360"/>
                <a:gd name="connsiteY218" fmla="*/ 1162050 h 1789661"/>
                <a:gd name="connsiteX219" fmla="*/ 205349 w 4219360"/>
                <a:gd name="connsiteY219" fmla="*/ 1185906 h 1789661"/>
                <a:gd name="connsiteX220" fmla="*/ 102566 w 4219360"/>
                <a:gd name="connsiteY220" fmla="*/ 1185387 h 1789661"/>
                <a:gd name="connsiteX221" fmla="*/ 606 w 4219360"/>
                <a:gd name="connsiteY221" fmla="*/ 1099705 h 1789661"/>
                <a:gd name="connsiteX0" fmla="*/ 606 w 4219360"/>
                <a:gd name="connsiteY0" fmla="*/ 1100469 h 1790425"/>
                <a:gd name="connsiteX1" fmla="*/ 68493 w 4219360"/>
                <a:gd name="connsiteY1" fmla="*/ 1071245 h 1790425"/>
                <a:gd name="connsiteX2" fmla="*/ 230981 w 4219360"/>
                <a:gd name="connsiteY2" fmla="*/ 1115882 h 1790425"/>
                <a:gd name="connsiteX3" fmla="*/ 258905 w 4219360"/>
                <a:gd name="connsiteY3" fmla="*/ 1119433 h 1790425"/>
                <a:gd name="connsiteX4" fmla="*/ 287394 w 4219360"/>
                <a:gd name="connsiteY4" fmla="*/ 1142032 h 1790425"/>
                <a:gd name="connsiteX5" fmla="*/ 299863 w 4219360"/>
                <a:gd name="connsiteY5" fmla="*/ 1146189 h 1790425"/>
                <a:gd name="connsiteX6" fmla="*/ 308176 w 4219360"/>
                <a:gd name="connsiteY6" fmla="*/ 1141989 h 1790425"/>
                <a:gd name="connsiteX7" fmla="*/ 327789 w 4219360"/>
                <a:gd name="connsiteY7" fmla="*/ 1153289 h 1790425"/>
                <a:gd name="connsiteX8" fmla="*/ 385373 w 4219360"/>
                <a:gd name="connsiteY8" fmla="*/ 1159827 h 1790425"/>
                <a:gd name="connsiteX9" fmla="*/ 399616 w 4219360"/>
                <a:gd name="connsiteY9" fmla="*/ 1179440 h 1790425"/>
                <a:gd name="connsiteX10" fmla="*/ 420398 w 4219360"/>
                <a:gd name="connsiteY10" fmla="*/ 1169308 h 1790425"/>
                <a:gd name="connsiteX11" fmla="*/ 477418 w 4219360"/>
                <a:gd name="connsiteY11" fmla="*/ 1187147 h 1790425"/>
                <a:gd name="connsiteX12" fmla="*/ 507682 w 4219360"/>
                <a:gd name="connsiteY12" fmla="*/ 1200222 h 1790425"/>
                <a:gd name="connsiteX13" fmla="*/ 524914 w 4219360"/>
                <a:gd name="connsiteY13" fmla="*/ 1196627 h 1790425"/>
                <a:gd name="connsiteX14" fmla="*/ 575958 w 4219360"/>
                <a:gd name="connsiteY14" fmla="*/ 1209703 h 1790425"/>
                <a:gd name="connsiteX15" fmla="*/ 601503 w 4219360"/>
                <a:gd name="connsiteY15" fmla="*/ 1211478 h 1790425"/>
                <a:gd name="connsiteX16" fmla="*/ 678093 w 4219360"/>
                <a:gd name="connsiteY16" fmla="*/ 1215635 h 1790425"/>
                <a:gd name="connsiteX17" fmla="*/ 703031 w 4219360"/>
                <a:gd name="connsiteY17" fmla="*/ 1212647 h 1790425"/>
                <a:gd name="connsiteX18" fmla="*/ 755851 w 4219360"/>
                <a:gd name="connsiteY18" fmla="*/ 1209097 h 1790425"/>
                <a:gd name="connsiteX19" fmla="*/ 766545 w 4219360"/>
                <a:gd name="connsiteY19" fmla="*/ 1201390 h 1790425"/>
                <a:gd name="connsiteX20" fmla="*/ 790314 w 4219360"/>
                <a:gd name="connsiteY20" fmla="*/ 1204378 h 1790425"/>
                <a:gd name="connsiteX21" fmla="*/ 824735 w 4219360"/>
                <a:gd name="connsiteY21" fmla="*/ 1181172 h 1790425"/>
                <a:gd name="connsiteX22" fmla="*/ 848503 w 4219360"/>
                <a:gd name="connsiteY22" fmla="*/ 1183596 h 1790425"/>
                <a:gd name="connsiteX23" fmla="*/ 844305 w 4219360"/>
                <a:gd name="connsiteY23" fmla="*/ 1165152 h 1790425"/>
                <a:gd name="connsiteX24" fmla="*/ 859155 w 4219360"/>
                <a:gd name="connsiteY24" fmla="*/ 1149696 h 1790425"/>
                <a:gd name="connsiteX25" fmla="*/ 885911 w 4219360"/>
                <a:gd name="connsiteY25" fmla="*/ 1146189 h 1790425"/>
                <a:gd name="connsiteX26" fmla="*/ 887079 w 4219360"/>
                <a:gd name="connsiteY26" fmla="*/ 1124195 h 1790425"/>
                <a:gd name="connsiteX27" fmla="*/ 895393 w 4219360"/>
                <a:gd name="connsiteY27" fmla="*/ 1109950 h 1790425"/>
                <a:gd name="connsiteX28" fmla="*/ 909030 w 4219360"/>
                <a:gd name="connsiteY28" fmla="*/ 1080856 h 1790425"/>
                <a:gd name="connsiteX29" fmla="*/ 910200 w 4219360"/>
                <a:gd name="connsiteY29" fmla="*/ 1077913 h 1790425"/>
                <a:gd name="connsiteX30" fmla="*/ 914357 w 4219360"/>
                <a:gd name="connsiteY30" fmla="*/ 1056524 h 1790425"/>
                <a:gd name="connsiteX31" fmla="*/ 931587 w 4219360"/>
                <a:gd name="connsiteY31" fmla="*/ 1018510 h 1790425"/>
                <a:gd name="connsiteX32" fmla="*/ 960725 w 4219360"/>
                <a:gd name="connsiteY32" fmla="*/ 967465 h 1790425"/>
                <a:gd name="connsiteX33" fmla="*/ 957738 w 4219360"/>
                <a:gd name="connsiteY33" fmla="*/ 953221 h 1790425"/>
                <a:gd name="connsiteX34" fmla="*/ 969038 w 4219360"/>
                <a:gd name="connsiteY34" fmla="*/ 921745 h 1790425"/>
                <a:gd name="connsiteX35" fmla="*/ 977351 w 4219360"/>
                <a:gd name="connsiteY35" fmla="*/ 892651 h 1790425"/>
                <a:gd name="connsiteX36" fmla="*/ 981507 w 4219360"/>
                <a:gd name="connsiteY36" fmla="*/ 876025 h 1790425"/>
                <a:gd name="connsiteX37" fmla="*/ 986833 w 4219360"/>
                <a:gd name="connsiteY37" fmla="*/ 834462 h 1790425"/>
                <a:gd name="connsiteX38" fmla="*/ 986227 w 4219360"/>
                <a:gd name="connsiteY38" fmla="*/ 811905 h 1790425"/>
                <a:gd name="connsiteX39" fmla="*/ 988564 w 4219360"/>
                <a:gd name="connsiteY39" fmla="*/ 765578 h 1790425"/>
                <a:gd name="connsiteX40" fmla="*/ 992720 w 4219360"/>
                <a:gd name="connsiteY40" fmla="*/ 746571 h 1790425"/>
                <a:gd name="connsiteX41" fmla="*/ 1002852 w 4219360"/>
                <a:gd name="connsiteY41" fmla="*/ 678901 h 1790425"/>
                <a:gd name="connsiteX42" fmla="*/ 1005839 w 4219360"/>
                <a:gd name="connsiteY42" fmla="*/ 645044 h 1790425"/>
                <a:gd name="connsiteX43" fmla="*/ 1018914 w 4219360"/>
                <a:gd name="connsiteY43" fmla="*/ 531047 h 1790425"/>
                <a:gd name="connsiteX44" fmla="*/ 1015927 w 4219360"/>
                <a:gd name="connsiteY44" fmla="*/ 499571 h 1790425"/>
                <a:gd name="connsiteX45" fmla="*/ 1019476 w 4219360"/>
                <a:gd name="connsiteY45" fmla="*/ 370723 h 1790425"/>
                <a:gd name="connsiteX46" fmla="*/ 1020646 w 4219360"/>
                <a:gd name="connsiteY46" fmla="*/ 308984 h 1790425"/>
                <a:gd name="connsiteX47" fmla="*/ 1024196 w 4219360"/>
                <a:gd name="connsiteY47" fmla="*/ 243089 h 1790425"/>
                <a:gd name="connsiteX48" fmla="*/ 1033115 w 4219360"/>
                <a:gd name="connsiteY48" fmla="*/ 221095 h 1790425"/>
                <a:gd name="connsiteX49" fmla="*/ 1045584 w 4219360"/>
                <a:gd name="connsiteY49" fmla="*/ 142124 h 1790425"/>
                <a:gd name="connsiteX50" fmla="*/ 1052685 w 4219360"/>
                <a:gd name="connsiteY50" fmla="*/ 104717 h 1790425"/>
                <a:gd name="connsiteX51" fmla="*/ 1061604 w 4219360"/>
                <a:gd name="connsiteY51" fmla="*/ 78003 h 1790425"/>
                <a:gd name="connsiteX52" fmla="*/ 1070523 w 4219360"/>
                <a:gd name="connsiteY52" fmla="*/ 60772 h 1790425"/>
                <a:gd name="connsiteX53" fmla="*/ 1097885 w 4219360"/>
                <a:gd name="connsiteY53" fmla="*/ 32283 h 1790425"/>
                <a:gd name="connsiteX54" fmla="*/ 1132868 w 4219360"/>
                <a:gd name="connsiteY54" fmla="*/ 9684 h 1790425"/>
                <a:gd name="connsiteX55" fmla="*/ 1162006 w 4219360"/>
                <a:gd name="connsiteY55" fmla="*/ 764 h 1790425"/>
                <a:gd name="connsiteX56" fmla="*/ 1210107 w 4219360"/>
                <a:gd name="connsiteY56" fmla="*/ 32283 h 1790425"/>
                <a:gd name="connsiteX57" fmla="*/ 1239202 w 4219360"/>
                <a:gd name="connsiteY57" fmla="*/ 53065 h 1790425"/>
                <a:gd name="connsiteX58" fmla="*/ 1255827 w 4219360"/>
                <a:gd name="connsiteY58" fmla="*/ 57222 h 1790425"/>
                <a:gd name="connsiteX59" fmla="*/ 1268296 w 4219360"/>
                <a:gd name="connsiteY59" fmla="*/ 69691 h 1790425"/>
                <a:gd name="connsiteX60" fmla="*/ 1276609 w 4219360"/>
                <a:gd name="connsiteY60" fmla="*/ 94629 h 1790425"/>
                <a:gd name="connsiteX61" fmla="*/ 1293234 w 4219360"/>
                <a:gd name="connsiteY61" fmla="*/ 107098 h 1790425"/>
                <a:gd name="connsiteX62" fmla="*/ 1305703 w 4219360"/>
                <a:gd name="connsiteY62" fmla="*/ 111254 h 1790425"/>
                <a:gd name="connsiteX63" fmla="*/ 1338954 w 4219360"/>
                <a:gd name="connsiteY63" fmla="*/ 123723 h 1790425"/>
                <a:gd name="connsiteX64" fmla="*/ 1363893 w 4219360"/>
                <a:gd name="connsiteY64" fmla="*/ 156974 h 1790425"/>
                <a:gd name="connsiteX65" fmla="*/ 1392987 w 4219360"/>
                <a:gd name="connsiteY65" fmla="*/ 165287 h 1790425"/>
                <a:gd name="connsiteX66" fmla="*/ 1417925 w 4219360"/>
                <a:gd name="connsiteY66" fmla="*/ 177756 h 1790425"/>
                <a:gd name="connsiteX67" fmla="*/ 1430394 w 4219360"/>
                <a:gd name="connsiteY67" fmla="*/ 186069 h 1790425"/>
                <a:gd name="connsiteX68" fmla="*/ 1484427 w 4219360"/>
                <a:gd name="connsiteY68" fmla="*/ 190225 h 1790425"/>
                <a:gd name="connsiteX69" fmla="*/ 1492740 w 4219360"/>
                <a:gd name="connsiteY69" fmla="*/ 223476 h 1790425"/>
                <a:gd name="connsiteX70" fmla="*/ 1505209 w 4219360"/>
                <a:gd name="connsiteY70" fmla="*/ 227632 h 1790425"/>
                <a:gd name="connsiteX71" fmla="*/ 1534303 w 4219360"/>
                <a:gd name="connsiteY71" fmla="*/ 248414 h 1790425"/>
                <a:gd name="connsiteX72" fmla="*/ 1546773 w 4219360"/>
                <a:gd name="connsiteY72" fmla="*/ 260883 h 1790425"/>
                <a:gd name="connsiteX73" fmla="*/ 1550929 w 4219360"/>
                <a:gd name="connsiteY73" fmla="*/ 252570 h 1790425"/>
                <a:gd name="connsiteX74" fmla="*/ 1588336 w 4219360"/>
                <a:gd name="connsiteY74" fmla="*/ 289978 h 1790425"/>
                <a:gd name="connsiteX75" fmla="*/ 1613274 w 4219360"/>
                <a:gd name="connsiteY75" fmla="*/ 269196 h 1790425"/>
                <a:gd name="connsiteX76" fmla="*/ 1642370 w 4219360"/>
                <a:gd name="connsiteY76" fmla="*/ 294134 h 1790425"/>
                <a:gd name="connsiteX77" fmla="*/ 1667307 w 4219360"/>
                <a:gd name="connsiteY77" fmla="*/ 319072 h 1790425"/>
                <a:gd name="connsiteX78" fmla="*/ 1717183 w 4219360"/>
                <a:gd name="connsiteY78" fmla="*/ 335698 h 1790425"/>
                <a:gd name="connsiteX79" fmla="*/ 1729653 w 4219360"/>
                <a:gd name="connsiteY79" fmla="*/ 348167 h 1790425"/>
                <a:gd name="connsiteX80" fmla="*/ 1733809 w 4219360"/>
                <a:gd name="connsiteY80" fmla="*/ 360636 h 1790425"/>
                <a:gd name="connsiteX81" fmla="*/ 1754591 w 4219360"/>
                <a:gd name="connsiteY81" fmla="*/ 377262 h 1790425"/>
                <a:gd name="connsiteX82" fmla="*/ 1783684 w 4219360"/>
                <a:gd name="connsiteY82" fmla="*/ 381418 h 1790425"/>
                <a:gd name="connsiteX83" fmla="*/ 1812780 w 4219360"/>
                <a:gd name="connsiteY83" fmla="*/ 402200 h 1790425"/>
                <a:gd name="connsiteX84" fmla="*/ 1829405 w 4219360"/>
                <a:gd name="connsiteY84" fmla="*/ 410512 h 1790425"/>
                <a:gd name="connsiteX85" fmla="*/ 1858500 w 4219360"/>
                <a:gd name="connsiteY85" fmla="*/ 427138 h 1790425"/>
                <a:gd name="connsiteX86" fmla="*/ 1879282 w 4219360"/>
                <a:gd name="connsiteY86" fmla="*/ 435451 h 1790425"/>
                <a:gd name="connsiteX87" fmla="*/ 1891751 w 4219360"/>
                <a:gd name="connsiteY87" fmla="*/ 439607 h 1790425"/>
                <a:gd name="connsiteX88" fmla="*/ 1929158 w 4219360"/>
                <a:gd name="connsiteY88" fmla="*/ 460389 h 1790425"/>
                <a:gd name="connsiteX89" fmla="*/ 1954096 w 4219360"/>
                <a:gd name="connsiteY89" fmla="*/ 464545 h 1790425"/>
                <a:gd name="connsiteX90" fmla="*/ 1962409 w 4219360"/>
                <a:gd name="connsiteY90" fmla="*/ 477014 h 1790425"/>
                <a:gd name="connsiteX91" fmla="*/ 1974878 w 4219360"/>
                <a:gd name="connsiteY91" fmla="*/ 485327 h 1790425"/>
                <a:gd name="connsiteX92" fmla="*/ 1983191 w 4219360"/>
                <a:gd name="connsiteY92" fmla="*/ 506109 h 1790425"/>
                <a:gd name="connsiteX93" fmla="*/ 1995660 w 4219360"/>
                <a:gd name="connsiteY93" fmla="*/ 510265 h 1790425"/>
                <a:gd name="connsiteX94" fmla="*/ 2016442 w 4219360"/>
                <a:gd name="connsiteY94" fmla="*/ 518578 h 1790425"/>
                <a:gd name="connsiteX95" fmla="*/ 2041380 w 4219360"/>
                <a:gd name="connsiteY95" fmla="*/ 526891 h 1790425"/>
                <a:gd name="connsiteX96" fmla="*/ 2058005 w 4219360"/>
                <a:gd name="connsiteY96" fmla="*/ 535203 h 1790425"/>
                <a:gd name="connsiteX97" fmla="*/ 2082943 w 4219360"/>
                <a:gd name="connsiteY97" fmla="*/ 555985 h 1790425"/>
                <a:gd name="connsiteX98" fmla="*/ 2099569 w 4219360"/>
                <a:gd name="connsiteY98" fmla="*/ 564298 h 1790425"/>
                <a:gd name="connsiteX99" fmla="*/ 2128663 w 4219360"/>
                <a:gd name="connsiteY99" fmla="*/ 568454 h 1790425"/>
                <a:gd name="connsiteX100" fmla="*/ 2149445 w 4219360"/>
                <a:gd name="connsiteY100" fmla="*/ 585080 h 1790425"/>
                <a:gd name="connsiteX101" fmla="*/ 2161914 w 4219360"/>
                <a:gd name="connsiteY101" fmla="*/ 593392 h 1790425"/>
                <a:gd name="connsiteX102" fmla="*/ 2191009 w 4219360"/>
                <a:gd name="connsiteY102" fmla="*/ 626643 h 1790425"/>
                <a:gd name="connsiteX103" fmla="*/ 2211790 w 4219360"/>
                <a:gd name="connsiteY103" fmla="*/ 622486 h 1790425"/>
                <a:gd name="connsiteX104" fmla="*/ 2240885 w 4219360"/>
                <a:gd name="connsiteY104" fmla="*/ 639113 h 1790425"/>
                <a:gd name="connsiteX105" fmla="*/ 2278293 w 4219360"/>
                <a:gd name="connsiteY105" fmla="*/ 659894 h 1790425"/>
                <a:gd name="connsiteX106" fmla="*/ 2319856 w 4219360"/>
                <a:gd name="connsiteY106" fmla="*/ 709771 h 1790425"/>
                <a:gd name="connsiteX107" fmla="*/ 2332325 w 4219360"/>
                <a:gd name="connsiteY107" fmla="*/ 680676 h 1790425"/>
                <a:gd name="connsiteX108" fmla="*/ 2365576 w 4219360"/>
                <a:gd name="connsiteY108" fmla="*/ 705615 h 1790425"/>
                <a:gd name="connsiteX109" fmla="*/ 2361420 w 4219360"/>
                <a:gd name="connsiteY109" fmla="*/ 730552 h 1790425"/>
                <a:gd name="connsiteX110" fmla="*/ 2382202 w 4219360"/>
                <a:gd name="connsiteY110" fmla="*/ 734709 h 1790425"/>
                <a:gd name="connsiteX111" fmla="*/ 2398827 w 4219360"/>
                <a:gd name="connsiteY111" fmla="*/ 738865 h 1790425"/>
                <a:gd name="connsiteX112" fmla="*/ 2415453 w 4219360"/>
                <a:gd name="connsiteY112" fmla="*/ 747178 h 1790425"/>
                <a:gd name="connsiteX113" fmla="*/ 2457016 w 4219360"/>
                <a:gd name="connsiteY113" fmla="*/ 755491 h 1790425"/>
                <a:gd name="connsiteX114" fmla="*/ 2469485 w 4219360"/>
                <a:gd name="connsiteY114" fmla="*/ 763803 h 1790425"/>
                <a:gd name="connsiteX115" fmla="*/ 2519362 w 4219360"/>
                <a:gd name="connsiteY115" fmla="*/ 784585 h 1790425"/>
                <a:gd name="connsiteX116" fmla="*/ 2531831 w 4219360"/>
                <a:gd name="connsiteY116" fmla="*/ 792898 h 1790425"/>
                <a:gd name="connsiteX117" fmla="*/ 2565082 w 4219360"/>
                <a:gd name="connsiteY117" fmla="*/ 821992 h 1790425"/>
                <a:gd name="connsiteX118" fmla="*/ 2577551 w 4219360"/>
                <a:gd name="connsiteY118" fmla="*/ 826149 h 1790425"/>
                <a:gd name="connsiteX119" fmla="*/ 2606645 w 4219360"/>
                <a:gd name="connsiteY119" fmla="*/ 846931 h 1790425"/>
                <a:gd name="connsiteX120" fmla="*/ 2627427 w 4219360"/>
                <a:gd name="connsiteY120" fmla="*/ 859400 h 1790425"/>
                <a:gd name="connsiteX121" fmla="*/ 2639896 w 4219360"/>
                <a:gd name="connsiteY121" fmla="*/ 867712 h 1790425"/>
                <a:gd name="connsiteX122" fmla="*/ 2656522 w 4219360"/>
                <a:gd name="connsiteY122" fmla="*/ 876025 h 1790425"/>
                <a:gd name="connsiteX123" fmla="*/ 2673147 w 4219360"/>
                <a:gd name="connsiteY123" fmla="*/ 888494 h 1790425"/>
                <a:gd name="connsiteX124" fmla="*/ 2693929 w 4219360"/>
                <a:gd name="connsiteY124" fmla="*/ 892651 h 1790425"/>
                <a:gd name="connsiteX125" fmla="*/ 2714711 w 4219360"/>
                <a:gd name="connsiteY125" fmla="*/ 900963 h 1790425"/>
                <a:gd name="connsiteX126" fmla="*/ 2760431 w 4219360"/>
                <a:gd name="connsiteY126" fmla="*/ 917589 h 1790425"/>
                <a:gd name="connsiteX127" fmla="*/ 2768743 w 4219360"/>
                <a:gd name="connsiteY127" fmla="*/ 930058 h 1790425"/>
                <a:gd name="connsiteX128" fmla="*/ 2793682 w 4219360"/>
                <a:gd name="connsiteY128" fmla="*/ 950840 h 1790425"/>
                <a:gd name="connsiteX129" fmla="*/ 2818620 w 4219360"/>
                <a:gd name="connsiteY129" fmla="*/ 959152 h 1790425"/>
                <a:gd name="connsiteX130" fmla="*/ 2876809 w 4219360"/>
                <a:gd name="connsiteY130" fmla="*/ 992403 h 1790425"/>
                <a:gd name="connsiteX131" fmla="*/ 2905903 w 4219360"/>
                <a:gd name="connsiteY131" fmla="*/ 1017342 h 1790425"/>
                <a:gd name="connsiteX132" fmla="*/ 2959936 w 4219360"/>
                <a:gd name="connsiteY132" fmla="*/ 1029811 h 1790425"/>
                <a:gd name="connsiteX133" fmla="*/ 3009813 w 4219360"/>
                <a:gd name="connsiteY133" fmla="*/ 1046436 h 1790425"/>
                <a:gd name="connsiteX134" fmla="*/ 3047220 w 4219360"/>
                <a:gd name="connsiteY134" fmla="*/ 1071374 h 1790425"/>
                <a:gd name="connsiteX135" fmla="*/ 3080471 w 4219360"/>
                <a:gd name="connsiteY135" fmla="*/ 1092156 h 1790425"/>
                <a:gd name="connsiteX136" fmla="*/ 3130347 w 4219360"/>
                <a:gd name="connsiteY136" fmla="*/ 1108782 h 1790425"/>
                <a:gd name="connsiteX137" fmla="*/ 3138660 w 4219360"/>
                <a:gd name="connsiteY137" fmla="*/ 1121251 h 1790425"/>
                <a:gd name="connsiteX138" fmla="*/ 3184380 w 4219360"/>
                <a:gd name="connsiteY138" fmla="*/ 1146189 h 1790425"/>
                <a:gd name="connsiteX139" fmla="*/ 3201005 w 4219360"/>
                <a:gd name="connsiteY139" fmla="*/ 1154502 h 1790425"/>
                <a:gd name="connsiteX140" fmla="*/ 3217631 w 4219360"/>
                <a:gd name="connsiteY140" fmla="*/ 1158658 h 1790425"/>
                <a:gd name="connsiteX141" fmla="*/ 3259194 w 4219360"/>
                <a:gd name="connsiteY141" fmla="*/ 1175283 h 1790425"/>
                <a:gd name="connsiteX142" fmla="*/ 3267507 w 4219360"/>
                <a:gd name="connsiteY142" fmla="*/ 1196065 h 1790425"/>
                <a:gd name="connsiteX143" fmla="*/ 3313226 w 4219360"/>
                <a:gd name="connsiteY143" fmla="*/ 1208534 h 1790425"/>
                <a:gd name="connsiteX144" fmla="*/ 3329853 w 4219360"/>
                <a:gd name="connsiteY144" fmla="*/ 1221003 h 1790425"/>
                <a:gd name="connsiteX145" fmla="*/ 3346478 w 4219360"/>
                <a:gd name="connsiteY145" fmla="*/ 1229316 h 1790425"/>
                <a:gd name="connsiteX146" fmla="*/ 3392198 w 4219360"/>
                <a:gd name="connsiteY146" fmla="*/ 1237629 h 1790425"/>
                <a:gd name="connsiteX147" fmla="*/ 3446231 w 4219360"/>
                <a:gd name="connsiteY147" fmla="*/ 1258411 h 1790425"/>
                <a:gd name="connsiteX148" fmla="*/ 3467013 w 4219360"/>
                <a:gd name="connsiteY148" fmla="*/ 1266723 h 1790425"/>
                <a:gd name="connsiteX149" fmla="*/ 3504420 w 4219360"/>
                <a:gd name="connsiteY149" fmla="*/ 1275036 h 1790425"/>
                <a:gd name="connsiteX150" fmla="*/ 3541827 w 4219360"/>
                <a:gd name="connsiteY150" fmla="*/ 1287505 h 1790425"/>
                <a:gd name="connsiteX151" fmla="*/ 3554296 w 4219360"/>
                <a:gd name="connsiteY151" fmla="*/ 1291662 h 1790425"/>
                <a:gd name="connsiteX152" fmla="*/ 3575078 w 4219360"/>
                <a:gd name="connsiteY152" fmla="*/ 1299974 h 1790425"/>
                <a:gd name="connsiteX153" fmla="*/ 3604173 w 4219360"/>
                <a:gd name="connsiteY153" fmla="*/ 1304131 h 1790425"/>
                <a:gd name="connsiteX154" fmla="*/ 3649893 w 4219360"/>
                <a:gd name="connsiteY154" fmla="*/ 1312443 h 1790425"/>
                <a:gd name="connsiteX155" fmla="*/ 3678987 w 4219360"/>
                <a:gd name="connsiteY155" fmla="*/ 1324912 h 1790425"/>
                <a:gd name="connsiteX156" fmla="*/ 3691456 w 4219360"/>
                <a:gd name="connsiteY156" fmla="*/ 1333225 h 1790425"/>
                <a:gd name="connsiteX157" fmla="*/ 3799522 w 4219360"/>
                <a:gd name="connsiteY157" fmla="*/ 1337382 h 1790425"/>
                <a:gd name="connsiteX158" fmla="*/ 3982402 w 4219360"/>
                <a:gd name="connsiteY158" fmla="*/ 1337382 h 1790425"/>
                <a:gd name="connsiteX159" fmla="*/ 3986558 w 4219360"/>
                <a:gd name="connsiteY159" fmla="*/ 1324912 h 1790425"/>
                <a:gd name="connsiteX160" fmla="*/ 3907587 w 4219360"/>
                <a:gd name="connsiteY160" fmla="*/ 1333225 h 1790425"/>
                <a:gd name="connsiteX161" fmla="*/ 3986558 w 4219360"/>
                <a:gd name="connsiteY161" fmla="*/ 1295818 h 1790425"/>
                <a:gd name="connsiteX162" fmla="*/ 4048903 w 4219360"/>
                <a:gd name="connsiteY162" fmla="*/ 1295818 h 1790425"/>
                <a:gd name="connsiteX163" fmla="*/ 4077998 w 4219360"/>
                <a:gd name="connsiteY163" fmla="*/ 1270880 h 1790425"/>
                <a:gd name="connsiteX164" fmla="*/ 4098780 w 4219360"/>
                <a:gd name="connsiteY164" fmla="*/ 1245942 h 1790425"/>
                <a:gd name="connsiteX165" fmla="*/ 4115405 w 4219360"/>
                <a:gd name="connsiteY165" fmla="*/ 1241785 h 1790425"/>
                <a:gd name="connsiteX166" fmla="*/ 4136187 w 4219360"/>
                <a:gd name="connsiteY166" fmla="*/ 1200221 h 1790425"/>
                <a:gd name="connsiteX167" fmla="*/ 4165282 w 4219360"/>
                <a:gd name="connsiteY167" fmla="*/ 1171127 h 1790425"/>
                <a:gd name="connsiteX168" fmla="*/ 4169438 w 4219360"/>
                <a:gd name="connsiteY168" fmla="*/ 1158658 h 1790425"/>
                <a:gd name="connsiteX169" fmla="*/ 4181907 w 4219360"/>
                <a:gd name="connsiteY169" fmla="*/ 1146189 h 1790425"/>
                <a:gd name="connsiteX170" fmla="*/ 4186063 w 4219360"/>
                <a:gd name="connsiteY170" fmla="*/ 1108782 h 1790425"/>
                <a:gd name="connsiteX171" fmla="*/ 4194376 w 4219360"/>
                <a:gd name="connsiteY171" fmla="*/ 1083843 h 1790425"/>
                <a:gd name="connsiteX172" fmla="*/ 4198533 w 4219360"/>
                <a:gd name="connsiteY172" fmla="*/ 1067218 h 1790425"/>
                <a:gd name="connsiteX173" fmla="*/ 4211002 w 4219360"/>
                <a:gd name="connsiteY173" fmla="*/ 1071374 h 1790425"/>
                <a:gd name="connsiteX174" fmla="*/ 4215158 w 4219360"/>
                <a:gd name="connsiteY174" fmla="*/ 1100469 h 1790425"/>
                <a:gd name="connsiteX175" fmla="*/ 4219314 w 4219360"/>
                <a:gd name="connsiteY175" fmla="*/ 1121251 h 1790425"/>
                <a:gd name="connsiteX176" fmla="*/ 4215158 w 4219360"/>
                <a:gd name="connsiteY176" fmla="*/ 1175283 h 1790425"/>
                <a:gd name="connsiteX177" fmla="*/ 4211002 w 4219360"/>
                <a:gd name="connsiteY177" fmla="*/ 1191909 h 1790425"/>
                <a:gd name="connsiteX178" fmla="*/ 4198533 w 4219360"/>
                <a:gd name="connsiteY178" fmla="*/ 1258411 h 1790425"/>
                <a:gd name="connsiteX179" fmla="*/ 4202689 w 4219360"/>
                <a:gd name="connsiteY179" fmla="*/ 1270880 h 1790425"/>
                <a:gd name="connsiteX180" fmla="*/ 4206845 w 4219360"/>
                <a:gd name="connsiteY180" fmla="*/ 1291662 h 1790425"/>
                <a:gd name="connsiteX181" fmla="*/ 4215158 w 4219360"/>
                <a:gd name="connsiteY181" fmla="*/ 1308287 h 1790425"/>
                <a:gd name="connsiteX182" fmla="*/ 4219314 w 4219360"/>
                <a:gd name="connsiteY182" fmla="*/ 1324912 h 1790425"/>
                <a:gd name="connsiteX183" fmla="*/ 4211002 w 4219360"/>
                <a:gd name="connsiteY183" fmla="*/ 1358163 h 1790425"/>
                <a:gd name="connsiteX184" fmla="*/ 4181907 w 4219360"/>
                <a:gd name="connsiteY184" fmla="*/ 1370632 h 1790425"/>
                <a:gd name="connsiteX185" fmla="*/ 3695613 w 4219360"/>
                <a:gd name="connsiteY185" fmla="*/ 1383102 h 1790425"/>
                <a:gd name="connsiteX186" fmla="*/ 3591703 w 4219360"/>
                <a:gd name="connsiteY186" fmla="*/ 1387258 h 1790425"/>
                <a:gd name="connsiteX187" fmla="*/ 3446231 w 4219360"/>
                <a:gd name="connsiteY187" fmla="*/ 1378945 h 1790425"/>
                <a:gd name="connsiteX188" fmla="*/ 3429605 w 4219360"/>
                <a:gd name="connsiteY188" fmla="*/ 1366476 h 1790425"/>
                <a:gd name="connsiteX189" fmla="*/ 3383885 w 4219360"/>
                <a:gd name="connsiteY189" fmla="*/ 1358163 h 1790425"/>
                <a:gd name="connsiteX190" fmla="*/ 3217631 w 4219360"/>
                <a:gd name="connsiteY190" fmla="*/ 1362320 h 1790425"/>
                <a:gd name="connsiteX191" fmla="*/ 3155285 w 4219360"/>
                <a:gd name="connsiteY191" fmla="*/ 1366476 h 1790425"/>
                <a:gd name="connsiteX192" fmla="*/ 3059689 w 4219360"/>
                <a:gd name="connsiteY192" fmla="*/ 1370632 h 1790425"/>
                <a:gd name="connsiteX193" fmla="*/ 2702242 w 4219360"/>
                <a:gd name="connsiteY193" fmla="*/ 1370632 h 1790425"/>
                <a:gd name="connsiteX194" fmla="*/ 2631583 w 4219360"/>
                <a:gd name="connsiteY194" fmla="*/ 1358163 h 1790425"/>
                <a:gd name="connsiteX195" fmla="*/ 2598333 w 4219360"/>
                <a:gd name="connsiteY195" fmla="*/ 1354007 h 1790425"/>
                <a:gd name="connsiteX196" fmla="*/ 1991503 w 4219360"/>
                <a:gd name="connsiteY196" fmla="*/ 1366476 h 1790425"/>
                <a:gd name="connsiteX197" fmla="*/ 1954096 w 4219360"/>
                <a:gd name="connsiteY197" fmla="*/ 1370632 h 1790425"/>
                <a:gd name="connsiteX198" fmla="*/ 1916689 w 4219360"/>
                <a:gd name="connsiteY198" fmla="*/ 1383102 h 1790425"/>
                <a:gd name="connsiteX199" fmla="*/ 1750434 w 4219360"/>
                <a:gd name="connsiteY199" fmla="*/ 1374789 h 1790425"/>
                <a:gd name="connsiteX200" fmla="*/ 1642369 w 4219360"/>
                <a:gd name="connsiteY200" fmla="*/ 1362320 h 1790425"/>
                <a:gd name="connsiteX201" fmla="*/ 1513522 w 4219360"/>
                <a:gd name="connsiteY201" fmla="*/ 1345694 h 1790425"/>
                <a:gd name="connsiteX202" fmla="*/ 1210107 w 4219360"/>
                <a:gd name="connsiteY202" fmla="*/ 1574294 h 1790425"/>
                <a:gd name="connsiteX203" fmla="*/ 1014758 w 4219360"/>
                <a:gd name="connsiteY203" fmla="*/ 1524418 h 1790425"/>
                <a:gd name="connsiteX204" fmla="*/ 873442 w 4219360"/>
                <a:gd name="connsiteY204" fmla="*/ 1487011 h 1790425"/>
                <a:gd name="connsiteX205" fmla="*/ 632372 w 4219360"/>
                <a:gd name="connsiteY205" fmla="*/ 1790425 h 1790425"/>
                <a:gd name="connsiteX206" fmla="*/ 640685 w 4219360"/>
                <a:gd name="connsiteY206" fmla="*/ 1408040 h 1790425"/>
                <a:gd name="connsiteX207" fmla="*/ 482744 w 4219360"/>
                <a:gd name="connsiteY207" fmla="*/ 1698984 h 1790425"/>
                <a:gd name="connsiteX208" fmla="*/ 557558 w 4219360"/>
                <a:gd name="connsiteY208" fmla="*/ 1258411 h 1790425"/>
                <a:gd name="connsiteX209" fmla="*/ 316489 w 4219360"/>
                <a:gd name="connsiteY209" fmla="*/ 1611702 h 1790425"/>
                <a:gd name="connsiteX210" fmla="*/ 486900 w 4219360"/>
                <a:gd name="connsiteY210" fmla="*/ 1237629 h 1790425"/>
                <a:gd name="connsiteX211" fmla="*/ 187642 w 4219360"/>
                <a:gd name="connsiteY211" fmla="*/ 1358163 h 1790425"/>
                <a:gd name="connsiteX212" fmla="*/ 441180 w 4219360"/>
                <a:gd name="connsiteY212" fmla="*/ 1221003 h 1790425"/>
                <a:gd name="connsiteX213" fmla="*/ 416242 w 4219360"/>
                <a:gd name="connsiteY213" fmla="*/ 1212691 h 1790425"/>
                <a:gd name="connsiteX214" fmla="*/ 399616 w 4219360"/>
                <a:gd name="connsiteY214" fmla="*/ 1208534 h 1790425"/>
                <a:gd name="connsiteX215" fmla="*/ 378834 w 4219360"/>
                <a:gd name="connsiteY215" fmla="*/ 1196065 h 1790425"/>
                <a:gd name="connsiteX216" fmla="*/ 93821 w 4219360"/>
                <a:gd name="connsiteY216" fmla="*/ 1326471 h 1790425"/>
                <a:gd name="connsiteX217" fmla="*/ 197469 w 4219360"/>
                <a:gd name="connsiteY217" fmla="*/ 1221133 h 1790425"/>
                <a:gd name="connsiteX218" fmla="*/ 279082 w 4219360"/>
                <a:gd name="connsiteY218" fmla="*/ 1162814 h 1790425"/>
                <a:gd name="connsiteX219" fmla="*/ 205349 w 4219360"/>
                <a:gd name="connsiteY219" fmla="*/ 1186670 h 1790425"/>
                <a:gd name="connsiteX220" fmla="*/ 102566 w 4219360"/>
                <a:gd name="connsiteY220" fmla="*/ 1186151 h 1790425"/>
                <a:gd name="connsiteX221" fmla="*/ 606 w 4219360"/>
                <a:gd name="connsiteY221" fmla="*/ 1100469 h 1790425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7885 w 4219360"/>
                <a:gd name="connsiteY53" fmla="*/ 32995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39202 w 4219360"/>
                <a:gd name="connsiteY57" fmla="*/ 53777 h 1791137"/>
                <a:gd name="connsiteX58" fmla="*/ 1255827 w 4219360"/>
                <a:gd name="connsiteY58" fmla="*/ 57934 h 1791137"/>
                <a:gd name="connsiteX59" fmla="*/ 1268296 w 4219360"/>
                <a:gd name="connsiteY59" fmla="*/ 70403 h 1791137"/>
                <a:gd name="connsiteX60" fmla="*/ 1276609 w 4219360"/>
                <a:gd name="connsiteY60" fmla="*/ 95341 h 1791137"/>
                <a:gd name="connsiteX61" fmla="*/ 1293234 w 4219360"/>
                <a:gd name="connsiteY61" fmla="*/ 107810 h 1791137"/>
                <a:gd name="connsiteX62" fmla="*/ 1305703 w 4219360"/>
                <a:gd name="connsiteY62" fmla="*/ 111966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39202 w 4219360"/>
                <a:gd name="connsiteY57" fmla="*/ 53777 h 1791137"/>
                <a:gd name="connsiteX58" fmla="*/ 1255827 w 4219360"/>
                <a:gd name="connsiteY58" fmla="*/ 57934 h 1791137"/>
                <a:gd name="connsiteX59" fmla="*/ 1268296 w 4219360"/>
                <a:gd name="connsiteY59" fmla="*/ 70403 h 1791137"/>
                <a:gd name="connsiteX60" fmla="*/ 1276609 w 4219360"/>
                <a:gd name="connsiteY60" fmla="*/ 95341 h 1791137"/>
                <a:gd name="connsiteX61" fmla="*/ 1293234 w 4219360"/>
                <a:gd name="connsiteY61" fmla="*/ 107810 h 1791137"/>
                <a:gd name="connsiteX62" fmla="*/ 1305703 w 4219360"/>
                <a:gd name="connsiteY62" fmla="*/ 111966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39202 w 4219360"/>
                <a:gd name="connsiteY57" fmla="*/ 53777 h 1791137"/>
                <a:gd name="connsiteX58" fmla="*/ 1255827 w 4219360"/>
                <a:gd name="connsiteY58" fmla="*/ 57934 h 1791137"/>
                <a:gd name="connsiteX59" fmla="*/ 1268296 w 4219360"/>
                <a:gd name="connsiteY59" fmla="*/ 70403 h 1791137"/>
                <a:gd name="connsiteX60" fmla="*/ 1312328 w 4219360"/>
                <a:gd name="connsiteY60" fmla="*/ 81054 h 1791137"/>
                <a:gd name="connsiteX61" fmla="*/ 1293234 w 4219360"/>
                <a:gd name="connsiteY61" fmla="*/ 107810 h 1791137"/>
                <a:gd name="connsiteX62" fmla="*/ 1305703 w 4219360"/>
                <a:gd name="connsiteY62" fmla="*/ 111966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39202 w 4219360"/>
                <a:gd name="connsiteY57" fmla="*/ 53777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293234 w 4219360"/>
                <a:gd name="connsiteY61" fmla="*/ 107810 h 1791137"/>
                <a:gd name="connsiteX62" fmla="*/ 1305703 w 4219360"/>
                <a:gd name="connsiteY62" fmla="*/ 111966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293234 w 4219360"/>
                <a:gd name="connsiteY61" fmla="*/ 107810 h 1791137"/>
                <a:gd name="connsiteX62" fmla="*/ 1305703 w 4219360"/>
                <a:gd name="connsiteY62" fmla="*/ 111966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293234 w 4219360"/>
                <a:gd name="connsiteY61" fmla="*/ 107810 h 1791137"/>
                <a:gd name="connsiteX62" fmla="*/ 1348565 w 4219360"/>
                <a:gd name="connsiteY62" fmla="*/ 104822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38954 w 4219360"/>
                <a:gd name="connsiteY63" fmla="*/ 124435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63893 w 4219360"/>
                <a:gd name="connsiteY64" fmla="*/ 157686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392987 w 4219360"/>
                <a:gd name="connsiteY65" fmla="*/ 165999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17925 w 4219360"/>
                <a:gd name="connsiteY66" fmla="*/ 178468 h 1791137"/>
                <a:gd name="connsiteX67" fmla="*/ 1430394 w 4219360"/>
                <a:gd name="connsiteY67" fmla="*/ 186781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17925 w 4219360"/>
                <a:gd name="connsiteY66" fmla="*/ 178468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05209 w 4219360"/>
                <a:gd name="connsiteY70" fmla="*/ 228344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492740 w 4219360"/>
                <a:gd name="connsiteY69" fmla="*/ 224188 h 1791137"/>
                <a:gd name="connsiteX70" fmla="*/ 1521877 w 4219360"/>
                <a:gd name="connsiteY70" fmla="*/ 214057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50929 w 4219360"/>
                <a:gd name="connsiteY73" fmla="*/ 253282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49126 h 1791137"/>
                <a:gd name="connsiteX72" fmla="*/ 1546773 w 4219360"/>
                <a:gd name="connsiteY72" fmla="*/ 261595 h 1791137"/>
                <a:gd name="connsiteX73" fmla="*/ 1572360 w 4219360"/>
                <a:gd name="connsiteY73" fmla="*/ 231851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49126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90690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42370 w 4219360"/>
                <a:gd name="connsiteY76" fmla="*/ 294846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67307 w 4219360"/>
                <a:gd name="connsiteY77" fmla="*/ 319784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17183 w 4219360"/>
                <a:gd name="connsiteY78" fmla="*/ 336410 h 1791137"/>
                <a:gd name="connsiteX79" fmla="*/ 1729653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17183 w 4219360"/>
                <a:gd name="connsiteY78" fmla="*/ 336410 h 1791137"/>
                <a:gd name="connsiteX79" fmla="*/ 1751084 w 4219360"/>
                <a:gd name="connsiteY79" fmla="*/ 348879 h 1791137"/>
                <a:gd name="connsiteX80" fmla="*/ 1733809 w 4219360"/>
                <a:gd name="connsiteY80" fmla="*/ 361348 h 1791137"/>
                <a:gd name="connsiteX81" fmla="*/ 1754591 w 4219360"/>
                <a:gd name="connsiteY81" fmla="*/ 377974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17183 w 4219360"/>
                <a:gd name="connsiteY78" fmla="*/ 336410 h 1791137"/>
                <a:gd name="connsiteX79" fmla="*/ 1751084 w 4219360"/>
                <a:gd name="connsiteY79" fmla="*/ 348879 h 1791137"/>
                <a:gd name="connsiteX80" fmla="*/ 1733809 w 4219360"/>
                <a:gd name="connsiteY80" fmla="*/ 361348 h 1791137"/>
                <a:gd name="connsiteX81" fmla="*/ 1799835 w 4219360"/>
                <a:gd name="connsiteY81" fmla="*/ 366068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17183 w 4219360"/>
                <a:gd name="connsiteY78" fmla="*/ 336410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783684 w 4219360"/>
                <a:gd name="connsiteY82" fmla="*/ 382130 h 1791137"/>
                <a:gd name="connsiteX83" fmla="*/ 1812780 w 4219360"/>
                <a:gd name="connsiteY83" fmla="*/ 402912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783684 w 4219360"/>
                <a:gd name="connsiteY82" fmla="*/ 382130 h 1791137"/>
                <a:gd name="connsiteX83" fmla="*/ 1841355 w 4219360"/>
                <a:gd name="connsiteY83" fmla="*/ 400530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29405 w 4219360"/>
                <a:gd name="connsiteY84" fmla="*/ 411224 h 1791137"/>
                <a:gd name="connsiteX85" fmla="*/ 1858500 w 4219360"/>
                <a:gd name="connsiteY85" fmla="*/ 427850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29405 w 4219360"/>
                <a:gd name="connsiteY84" fmla="*/ 411224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29158 w 4219360"/>
                <a:gd name="connsiteY88" fmla="*/ 461101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29405 w 4219360"/>
                <a:gd name="connsiteY84" fmla="*/ 411224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891751 w 4219360"/>
                <a:gd name="connsiteY87" fmla="*/ 440319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29405 w 4219360"/>
                <a:gd name="connsiteY84" fmla="*/ 411224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1995660 w 4219360"/>
                <a:gd name="connsiteY93" fmla="*/ 510977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83191 w 4219360"/>
                <a:gd name="connsiteY92" fmla="*/ 506821 h 1791137"/>
                <a:gd name="connsiteX93" fmla="*/ 2005185 w 4219360"/>
                <a:gd name="connsiteY93" fmla="*/ 499071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16442 w 4219360"/>
                <a:gd name="connsiteY94" fmla="*/ 519290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58005 w 4219360"/>
                <a:gd name="connsiteY96" fmla="*/ 535915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9856 w 4219360"/>
                <a:gd name="connsiteY106" fmla="*/ 710483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40885 w 4219360"/>
                <a:gd name="connsiteY104" fmla="*/ 639825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1009 w 4219360"/>
                <a:gd name="connsiteY102" fmla="*/ 627355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08294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61420 w 4219360"/>
                <a:gd name="connsiteY109" fmla="*/ 731264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15453 w 4219360"/>
                <a:gd name="connsiteY112" fmla="*/ 747890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382202 w 4219360"/>
                <a:gd name="connsiteY110" fmla="*/ 735421 h 1791137"/>
                <a:gd name="connsiteX111" fmla="*/ 2398827 w 4219360"/>
                <a:gd name="connsiteY111" fmla="*/ 739577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382202 w 4219360"/>
                <a:gd name="connsiteY110" fmla="*/ 735421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06645 w 4219360"/>
                <a:gd name="connsiteY119" fmla="*/ 847643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616170 w 4219360"/>
                <a:gd name="connsiteY119" fmla="*/ 830974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2686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60112 h 1791137"/>
                <a:gd name="connsiteX121" fmla="*/ 2639896 w 4219360"/>
                <a:gd name="connsiteY121" fmla="*/ 868424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60112 h 1791137"/>
                <a:gd name="connsiteX121" fmla="*/ 2658946 w 4219360"/>
                <a:gd name="connsiteY121" fmla="*/ 861280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693929 w 4219360"/>
                <a:gd name="connsiteY124" fmla="*/ 893363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56522 w 4219360"/>
                <a:gd name="connsiteY122" fmla="*/ 876737 h 1791137"/>
                <a:gd name="connsiteX123" fmla="*/ 2673147 w 4219360"/>
                <a:gd name="connsiteY123" fmla="*/ 889206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56522 w 4219360"/>
                <a:gd name="connsiteY122" fmla="*/ 876737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56522 w 4219360"/>
                <a:gd name="connsiteY122" fmla="*/ 876737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77551 w 4219360"/>
                <a:gd name="connsiteY118" fmla="*/ 814955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793682 w 4219360"/>
                <a:gd name="connsiteY128" fmla="*/ 951552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9864 h 1791137"/>
                <a:gd name="connsiteX130" fmla="*/ 2876809 w 4219360"/>
                <a:gd name="connsiteY130" fmla="*/ 993115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9864 h 1791137"/>
                <a:gd name="connsiteX130" fmla="*/ 2898240 w 4219360"/>
                <a:gd name="connsiteY130" fmla="*/ 985971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05903 w 4219360"/>
                <a:gd name="connsiteY131" fmla="*/ 1018054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01005 w 4219360"/>
                <a:gd name="connsiteY139" fmla="*/ 1155214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38660 w 4219360"/>
                <a:gd name="connsiteY137" fmla="*/ 1121963 h 1791137"/>
                <a:gd name="connsiteX138" fmla="*/ 3184380 w 4219360"/>
                <a:gd name="connsiteY138" fmla="*/ 1146901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84380 w 4219360"/>
                <a:gd name="connsiteY138" fmla="*/ 1146901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267507 w 4219360"/>
                <a:gd name="connsiteY142" fmla="*/ 1196777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13226 w 4219360"/>
                <a:gd name="connsiteY143" fmla="*/ 1209246 h 1791137"/>
                <a:gd name="connsiteX144" fmla="*/ 3329853 w 4219360"/>
                <a:gd name="connsiteY144" fmla="*/ 1221715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13226 w 4219360"/>
                <a:gd name="connsiteY143" fmla="*/ 1209246 h 1791137"/>
                <a:gd name="connsiteX144" fmla="*/ 3360809 w 4219360"/>
                <a:gd name="connsiteY144" fmla="*/ 1219334 h 1791137"/>
                <a:gd name="connsiteX145" fmla="*/ 3346478 w 4219360"/>
                <a:gd name="connsiteY145" fmla="*/ 1230028 h 1791137"/>
                <a:gd name="connsiteX146" fmla="*/ 3392198 w 4219360"/>
                <a:gd name="connsiteY146" fmla="*/ 1238341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13226 w 4219360"/>
                <a:gd name="connsiteY143" fmla="*/ 1209246 h 1791137"/>
                <a:gd name="connsiteX144" fmla="*/ 3360809 w 4219360"/>
                <a:gd name="connsiteY144" fmla="*/ 1219334 h 1791137"/>
                <a:gd name="connsiteX145" fmla="*/ 3346478 w 4219360"/>
                <a:gd name="connsiteY145" fmla="*/ 1230028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44183 w 4219360"/>
                <a:gd name="connsiteY143" fmla="*/ 1202103 h 1791137"/>
                <a:gd name="connsiteX144" fmla="*/ 3360809 w 4219360"/>
                <a:gd name="connsiteY144" fmla="*/ 1219334 h 1791137"/>
                <a:gd name="connsiteX145" fmla="*/ 3346478 w 4219360"/>
                <a:gd name="connsiteY145" fmla="*/ 1230028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9247 h 1791137"/>
                <a:gd name="connsiteX144" fmla="*/ 3360809 w 4219360"/>
                <a:gd name="connsiteY144" fmla="*/ 1219334 h 1791137"/>
                <a:gd name="connsiteX145" fmla="*/ 3346478 w 4219360"/>
                <a:gd name="connsiteY145" fmla="*/ 1230028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22751 w 4219360"/>
                <a:gd name="connsiteY143" fmla="*/ 1214010 h 1791137"/>
                <a:gd name="connsiteX144" fmla="*/ 3360809 w 4219360"/>
                <a:gd name="connsiteY144" fmla="*/ 1219334 h 1791137"/>
                <a:gd name="connsiteX145" fmla="*/ 3346478 w 4219360"/>
                <a:gd name="connsiteY145" fmla="*/ 1230028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22751 w 4219360"/>
                <a:gd name="connsiteY143" fmla="*/ 1214010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67013 w 4219360"/>
                <a:gd name="connsiteY148" fmla="*/ 1267435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9123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1456 w 4219360"/>
                <a:gd name="connsiteY156" fmla="*/ 1333937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8987 w 4219360"/>
                <a:gd name="connsiteY155" fmla="*/ 1325624 h 1791137"/>
                <a:gd name="connsiteX156" fmla="*/ 3698599 w 4219360"/>
                <a:gd name="connsiteY156" fmla="*/ 1319649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799522 w 4219360"/>
                <a:gd name="connsiteY157" fmla="*/ 1338094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96530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982402 w 4219360"/>
                <a:gd name="connsiteY158" fmla="*/ 1338094 h 1791137"/>
                <a:gd name="connsiteX159" fmla="*/ 3986558 w 4219360"/>
                <a:gd name="connsiteY159" fmla="*/ 1325624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84624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982402 w 4219360"/>
                <a:gd name="connsiteY158" fmla="*/ 1338094 h 1791137"/>
                <a:gd name="connsiteX159" fmla="*/ 3903214 w 4219360"/>
                <a:gd name="connsiteY159" fmla="*/ 1320861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84624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296530 h 1791137"/>
                <a:gd name="connsiteX162" fmla="*/ 4048903 w 4219360"/>
                <a:gd name="connsiteY162" fmla="*/ 1284624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07587 w 4219360"/>
                <a:gd name="connsiteY160" fmla="*/ 1333937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7998 w 4219360"/>
                <a:gd name="connsiteY163" fmla="*/ 1271592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5405 w 4219360"/>
                <a:gd name="connsiteY165" fmla="*/ 1242497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08261 w 4219360"/>
                <a:gd name="connsiteY165" fmla="*/ 1240115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69438 w 4219360"/>
                <a:gd name="connsiteY168" fmla="*/ 1159370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08261 w 4219360"/>
                <a:gd name="connsiteY165" fmla="*/ 1240115 h 1791137"/>
                <a:gd name="connsiteX166" fmla="*/ 4136187 w 4219360"/>
                <a:gd name="connsiteY166" fmla="*/ 1200933 h 1791137"/>
                <a:gd name="connsiteX167" fmla="*/ 4165282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08261 w 4219360"/>
                <a:gd name="connsiteY165" fmla="*/ 124011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02689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12214 w 4219360"/>
                <a:gd name="connsiteY179" fmla="*/ 1273973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198533 w 4219360"/>
                <a:gd name="connsiteY178" fmla="*/ 1259123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81907 w 4219360"/>
                <a:gd name="connsiteY169" fmla="*/ 1146901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208058 w 4219360"/>
                <a:gd name="connsiteY178" fmla="*/ 1244836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70000 w 4219360"/>
                <a:gd name="connsiteY169" fmla="*/ 1137376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72086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208058 w 4219360"/>
                <a:gd name="connsiteY178" fmla="*/ 1244836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70000 w 4219360"/>
                <a:gd name="connsiteY169" fmla="*/ 1137376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41130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208058 w 4219360"/>
                <a:gd name="connsiteY178" fmla="*/ 1244836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441180 w 4219360"/>
                <a:gd name="connsiteY212" fmla="*/ 1221715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70000 w 4219360"/>
                <a:gd name="connsiteY169" fmla="*/ 1137376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41130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208058 w 4219360"/>
                <a:gd name="connsiteY178" fmla="*/ 1244836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486900 w 4219360"/>
                <a:gd name="connsiteY210" fmla="*/ 1238341 h 1791137"/>
                <a:gd name="connsiteX211" fmla="*/ 187642 w 4219360"/>
                <a:gd name="connsiteY211" fmla="*/ 1358875 h 1791137"/>
                <a:gd name="connsiteX212" fmla="*/ 265472 w 4219360"/>
                <a:gd name="connsiteY212" fmla="*/ 1408181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70000 w 4219360"/>
                <a:gd name="connsiteY169" fmla="*/ 1137376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41130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208058 w 4219360"/>
                <a:gd name="connsiteY178" fmla="*/ 1244836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557558 w 4219360"/>
                <a:gd name="connsiteY208" fmla="*/ 1259123 h 1791137"/>
                <a:gd name="connsiteX209" fmla="*/ 316489 w 4219360"/>
                <a:gd name="connsiteY209" fmla="*/ 1612414 h 1791137"/>
                <a:gd name="connsiteX210" fmla="*/ 235889 w 4219360"/>
                <a:gd name="connsiteY210" fmla="*/ 1492939 h 1791137"/>
                <a:gd name="connsiteX211" fmla="*/ 187642 w 4219360"/>
                <a:gd name="connsiteY211" fmla="*/ 1358875 h 1791137"/>
                <a:gd name="connsiteX212" fmla="*/ 265472 w 4219360"/>
                <a:gd name="connsiteY212" fmla="*/ 1408181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606 w 4219360"/>
                <a:gd name="connsiteY0" fmla="*/ 1101181 h 1791137"/>
                <a:gd name="connsiteX1" fmla="*/ 68493 w 4219360"/>
                <a:gd name="connsiteY1" fmla="*/ 1071957 h 1791137"/>
                <a:gd name="connsiteX2" fmla="*/ 230981 w 4219360"/>
                <a:gd name="connsiteY2" fmla="*/ 1116594 h 1791137"/>
                <a:gd name="connsiteX3" fmla="*/ 258905 w 4219360"/>
                <a:gd name="connsiteY3" fmla="*/ 1120145 h 1791137"/>
                <a:gd name="connsiteX4" fmla="*/ 287394 w 4219360"/>
                <a:gd name="connsiteY4" fmla="*/ 1142744 h 1791137"/>
                <a:gd name="connsiteX5" fmla="*/ 299863 w 4219360"/>
                <a:gd name="connsiteY5" fmla="*/ 1146901 h 1791137"/>
                <a:gd name="connsiteX6" fmla="*/ 308176 w 4219360"/>
                <a:gd name="connsiteY6" fmla="*/ 1142701 h 1791137"/>
                <a:gd name="connsiteX7" fmla="*/ 327789 w 4219360"/>
                <a:gd name="connsiteY7" fmla="*/ 1154001 h 1791137"/>
                <a:gd name="connsiteX8" fmla="*/ 385373 w 4219360"/>
                <a:gd name="connsiteY8" fmla="*/ 1160539 h 1791137"/>
                <a:gd name="connsiteX9" fmla="*/ 399616 w 4219360"/>
                <a:gd name="connsiteY9" fmla="*/ 1180152 h 1791137"/>
                <a:gd name="connsiteX10" fmla="*/ 420398 w 4219360"/>
                <a:gd name="connsiteY10" fmla="*/ 1170020 h 1791137"/>
                <a:gd name="connsiteX11" fmla="*/ 477418 w 4219360"/>
                <a:gd name="connsiteY11" fmla="*/ 1187859 h 1791137"/>
                <a:gd name="connsiteX12" fmla="*/ 507682 w 4219360"/>
                <a:gd name="connsiteY12" fmla="*/ 1200934 h 1791137"/>
                <a:gd name="connsiteX13" fmla="*/ 524914 w 4219360"/>
                <a:gd name="connsiteY13" fmla="*/ 1197339 h 1791137"/>
                <a:gd name="connsiteX14" fmla="*/ 575958 w 4219360"/>
                <a:gd name="connsiteY14" fmla="*/ 1210415 h 1791137"/>
                <a:gd name="connsiteX15" fmla="*/ 601503 w 4219360"/>
                <a:gd name="connsiteY15" fmla="*/ 1212190 h 1791137"/>
                <a:gd name="connsiteX16" fmla="*/ 678093 w 4219360"/>
                <a:gd name="connsiteY16" fmla="*/ 1216347 h 1791137"/>
                <a:gd name="connsiteX17" fmla="*/ 703031 w 4219360"/>
                <a:gd name="connsiteY17" fmla="*/ 1213359 h 1791137"/>
                <a:gd name="connsiteX18" fmla="*/ 755851 w 4219360"/>
                <a:gd name="connsiteY18" fmla="*/ 1209809 h 1791137"/>
                <a:gd name="connsiteX19" fmla="*/ 766545 w 4219360"/>
                <a:gd name="connsiteY19" fmla="*/ 1202102 h 1791137"/>
                <a:gd name="connsiteX20" fmla="*/ 790314 w 4219360"/>
                <a:gd name="connsiteY20" fmla="*/ 1205090 h 1791137"/>
                <a:gd name="connsiteX21" fmla="*/ 824735 w 4219360"/>
                <a:gd name="connsiteY21" fmla="*/ 1181884 h 1791137"/>
                <a:gd name="connsiteX22" fmla="*/ 848503 w 4219360"/>
                <a:gd name="connsiteY22" fmla="*/ 1184308 h 1791137"/>
                <a:gd name="connsiteX23" fmla="*/ 844305 w 4219360"/>
                <a:gd name="connsiteY23" fmla="*/ 1165864 h 1791137"/>
                <a:gd name="connsiteX24" fmla="*/ 859155 w 4219360"/>
                <a:gd name="connsiteY24" fmla="*/ 1150408 h 1791137"/>
                <a:gd name="connsiteX25" fmla="*/ 885911 w 4219360"/>
                <a:gd name="connsiteY25" fmla="*/ 1146901 h 1791137"/>
                <a:gd name="connsiteX26" fmla="*/ 887079 w 4219360"/>
                <a:gd name="connsiteY26" fmla="*/ 1124907 h 1791137"/>
                <a:gd name="connsiteX27" fmla="*/ 895393 w 4219360"/>
                <a:gd name="connsiteY27" fmla="*/ 1110662 h 1791137"/>
                <a:gd name="connsiteX28" fmla="*/ 909030 w 4219360"/>
                <a:gd name="connsiteY28" fmla="*/ 1081568 h 1791137"/>
                <a:gd name="connsiteX29" fmla="*/ 910200 w 4219360"/>
                <a:gd name="connsiteY29" fmla="*/ 1078625 h 1791137"/>
                <a:gd name="connsiteX30" fmla="*/ 914357 w 4219360"/>
                <a:gd name="connsiteY30" fmla="*/ 1057236 h 1791137"/>
                <a:gd name="connsiteX31" fmla="*/ 931587 w 4219360"/>
                <a:gd name="connsiteY31" fmla="*/ 1019222 h 1791137"/>
                <a:gd name="connsiteX32" fmla="*/ 960725 w 4219360"/>
                <a:gd name="connsiteY32" fmla="*/ 968177 h 1791137"/>
                <a:gd name="connsiteX33" fmla="*/ 957738 w 4219360"/>
                <a:gd name="connsiteY33" fmla="*/ 953933 h 1791137"/>
                <a:gd name="connsiteX34" fmla="*/ 969038 w 4219360"/>
                <a:gd name="connsiteY34" fmla="*/ 922457 h 1791137"/>
                <a:gd name="connsiteX35" fmla="*/ 977351 w 4219360"/>
                <a:gd name="connsiteY35" fmla="*/ 893363 h 1791137"/>
                <a:gd name="connsiteX36" fmla="*/ 981507 w 4219360"/>
                <a:gd name="connsiteY36" fmla="*/ 876737 h 1791137"/>
                <a:gd name="connsiteX37" fmla="*/ 986833 w 4219360"/>
                <a:gd name="connsiteY37" fmla="*/ 835174 h 1791137"/>
                <a:gd name="connsiteX38" fmla="*/ 986227 w 4219360"/>
                <a:gd name="connsiteY38" fmla="*/ 812617 h 1791137"/>
                <a:gd name="connsiteX39" fmla="*/ 988564 w 4219360"/>
                <a:gd name="connsiteY39" fmla="*/ 766290 h 1791137"/>
                <a:gd name="connsiteX40" fmla="*/ 992720 w 4219360"/>
                <a:gd name="connsiteY40" fmla="*/ 747283 h 1791137"/>
                <a:gd name="connsiteX41" fmla="*/ 1002852 w 4219360"/>
                <a:gd name="connsiteY41" fmla="*/ 679613 h 1791137"/>
                <a:gd name="connsiteX42" fmla="*/ 1005839 w 4219360"/>
                <a:gd name="connsiteY42" fmla="*/ 645756 h 1791137"/>
                <a:gd name="connsiteX43" fmla="*/ 1018914 w 4219360"/>
                <a:gd name="connsiteY43" fmla="*/ 531759 h 1791137"/>
                <a:gd name="connsiteX44" fmla="*/ 1015927 w 4219360"/>
                <a:gd name="connsiteY44" fmla="*/ 500283 h 1791137"/>
                <a:gd name="connsiteX45" fmla="*/ 1019476 w 4219360"/>
                <a:gd name="connsiteY45" fmla="*/ 371435 h 1791137"/>
                <a:gd name="connsiteX46" fmla="*/ 1020646 w 4219360"/>
                <a:gd name="connsiteY46" fmla="*/ 309696 h 1791137"/>
                <a:gd name="connsiteX47" fmla="*/ 1024196 w 4219360"/>
                <a:gd name="connsiteY47" fmla="*/ 243801 h 1791137"/>
                <a:gd name="connsiteX48" fmla="*/ 1033115 w 4219360"/>
                <a:gd name="connsiteY48" fmla="*/ 221807 h 1791137"/>
                <a:gd name="connsiteX49" fmla="*/ 1045584 w 4219360"/>
                <a:gd name="connsiteY49" fmla="*/ 142836 h 1791137"/>
                <a:gd name="connsiteX50" fmla="*/ 1052685 w 4219360"/>
                <a:gd name="connsiteY50" fmla="*/ 105429 h 1791137"/>
                <a:gd name="connsiteX51" fmla="*/ 1061604 w 4219360"/>
                <a:gd name="connsiteY51" fmla="*/ 78715 h 1791137"/>
                <a:gd name="connsiteX52" fmla="*/ 1070523 w 4219360"/>
                <a:gd name="connsiteY52" fmla="*/ 61484 h 1791137"/>
                <a:gd name="connsiteX53" fmla="*/ 1093122 w 4219360"/>
                <a:gd name="connsiteY53" fmla="*/ 28233 h 1791137"/>
                <a:gd name="connsiteX54" fmla="*/ 1130487 w 4219360"/>
                <a:gd name="connsiteY54" fmla="*/ 5633 h 1791137"/>
                <a:gd name="connsiteX55" fmla="*/ 1162006 w 4219360"/>
                <a:gd name="connsiteY55" fmla="*/ 1476 h 1791137"/>
                <a:gd name="connsiteX56" fmla="*/ 1210107 w 4219360"/>
                <a:gd name="connsiteY56" fmla="*/ 32995 h 1791137"/>
                <a:gd name="connsiteX57" fmla="*/ 1246346 w 4219360"/>
                <a:gd name="connsiteY57" fmla="*/ 44252 h 1791137"/>
                <a:gd name="connsiteX58" fmla="*/ 1255827 w 4219360"/>
                <a:gd name="connsiteY58" fmla="*/ 57934 h 1791137"/>
                <a:gd name="connsiteX59" fmla="*/ 1268296 w 4219360"/>
                <a:gd name="connsiteY59" fmla="*/ 65641 h 1791137"/>
                <a:gd name="connsiteX60" fmla="*/ 1312328 w 4219360"/>
                <a:gd name="connsiteY60" fmla="*/ 81054 h 1791137"/>
                <a:gd name="connsiteX61" fmla="*/ 1326572 w 4219360"/>
                <a:gd name="connsiteY61" fmla="*/ 95904 h 1791137"/>
                <a:gd name="connsiteX62" fmla="*/ 1348565 w 4219360"/>
                <a:gd name="connsiteY62" fmla="*/ 104822 h 1791137"/>
                <a:gd name="connsiteX63" fmla="*/ 1362767 w 4219360"/>
                <a:gd name="connsiteY63" fmla="*/ 117291 h 1791137"/>
                <a:gd name="connsiteX64" fmla="*/ 1394849 w 4219360"/>
                <a:gd name="connsiteY64" fmla="*/ 141018 h 1791137"/>
                <a:gd name="connsiteX65" fmla="*/ 1423943 w 4219360"/>
                <a:gd name="connsiteY65" fmla="*/ 158855 h 1791137"/>
                <a:gd name="connsiteX66" fmla="*/ 1439356 w 4219360"/>
                <a:gd name="connsiteY66" fmla="*/ 166562 h 1791137"/>
                <a:gd name="connsiteX67" fmla="*/ 1447063 w 4219360"/>
                <a:gd name="connsiteY67" fmla="*/ 172494 h 1791137"/>
                <a:gd name="connsiteX68" fmla="*/ 1484427 w 4219360"/>
                <a:gd name="connsiteY68" fmla="*/ 190937 h 1791137"/>
                <a:gd name="connsiteX69" fmla="*/ 1507028 w 4219360"/>
                <a:gd name="connsiteY69" fmla="*/ 200376 h 1791137"/>
                <a:gd name="connsiteX70" fmla="*/ 1521877 w 4219360"/>
                <a:gd name="connsiteY70" fmla="*/ 214057 h 1791137"/>
                <a:gd name="connsiteX71" fmla="*/ 1534303 w 4219360"/>
                <a:gd name="connsiteY71" fmla="*/ 232457 h 1791137"/>
                <a:gd name="connsiteX72" fmla="*/ 1542010 w 4219360"/>
                <a:gd name="connsiteY72" fmla="*/ 230639 h 1791137"/>
                <a:gd name="connsiteX73" fmla="*/ 1572360 w 4219360"/>
                <a:gd name="connsiteY73" fmla="*/ 231851 h 1791137"/>
                <a:gd name="connsiteX74" fmla="*/ 1588336 w 4219360"/>
                <a:gd name="connsiteY74" fmla="*/ 257352 h 1791137"/>
                <a:gd name="connsiteX75" fmla="*/ 1613274 w 4219360"/>
                <a:gd name="connsiteY75" fmla="*/ 269908 h 1791137"/>
                <a:gd name="connsiteX76" fmla="*/ 1666183 w 4219360"/>
                <a:gd name="connsiteY76" fmla="*/ 290084 h 1791137"/>
                <a:gd name="connsiteX77" fmla="*/ 1688739 w 4219360"/>
                <a:gd name="connsiteY77" fmla="*/ 307878 h 1791137"/>
                <a:gd name="connsiteX78" fmla="*/ 1726708 w 4219360"/>
                <a:gd name="connsiteY78" fmla="*/ 334028 h 1791137"/>
                <a:gd name="connsiteX79" fmla="*/ 1751084 w 4219360"/>
                <a:gd name="connsiteY79" fmla="*/ 348879 h 1791137"/>
                <a:gd name="connsiteX80" fmla="*/ 1762384 w 4219360"/>
                <a:gd name="connsiteY80" fmla="*/ 356585 h 1791137"/>
                <a:gd name="connsiteX81" fmla="*/ 1799835 w 4219360"/>
                <a:gd name="connsiteY81" fmla="*/ 366068 h 1791137"/>
                <a:gd name="connsiteX82" fmla="*/ 1814640 w 4219360"/>
                <a:gd name="connsiteY82" fmla="*/ 382130 h 1791137"/>
                <a:gd name="connsiteX83" fmla="*/ 1841355 w 4219360"/>
                <a:gd name="connsiteY83" fmla="*/ 400530 h 1791137"/>
                <a:gd name="connsiteX84" fmla="*/ 1848455 w 4219360"/>
                <a:gd name="connsiteY84" fmla="*/ 408843 h 1791137"/>
                <a:gd name="connsiteX85" fmla="*/ 1884694 w 4219360"/>
                <a:gd name="connsiteY85" fmla="*/ 423088 h 1791137"/>
                <a:gd name="connsiteX86" fmla="*/ 1879282 w 4219360"/>
                <a:gd name="connsiteY86" fmla="*/ 436163 h 1791137"/>
                <a:gd name="connsiteX87" fmla="*/ 1903657 w 4219360"/>
                <a:gd name="connsiteY87" fmla="*/ 435556 h 1791137"/>
                <a:gd name="connsiteX88" fmla="*/ 1945827 w 4219360"/>
                <a:gd name="connsiteY88" fmla="*/ 456339 h 1791137"/>
                <a:gd name="connsiteX89" fmla="*/ 1954096 w 4219360"/>
                <a:gd name="connsiteY89" fmla="*/ 465257 h 1791137"/>
                <a:gd name="connsiteX90" fmla="*/ 1962409 w 4219360"/>
                <a:gd name="connsiteY90" fmla="*/ 477726 h 1791137"/>
                <a:gd name="connsiteX91" fmla="*/ 1974878 w 4219360"/>
                <a:gd name="connsiteY91" fmla="*/ 486039 h 1791137"/>
                <a:gd name="connsiteX92" fmla="*/ 1997479 w 4219360"/>
                <a:gd name="connsiteY92" fmla="*/ 494914 h 1791137"/>
                <a:gd name="connsiteX93" fmla="*/ 2005185 w 4219360"/>
                <a:gd name="connsiteY93" fmla="*/ 499071 h 1791137"/>
                <a:gd name="connsiteX94" fmla="*/ 2023586 w 4219360"/>
                <a:gd name="connsiteY94" fmla="*/ 512147 h 1791137"/>
                <a:gd name="connsiteX95" fmla="*/ 2041380 w 4219360"/>
                <a:gd name="connsiteY95" fmla="*/ 527603 h 1791137"/>
                <a:gd name="connsiteX96" fmla="*/ 2074674 w 4219360"/>
                <a:gd name="connsiteY96" fmla="*/ 533534 h 1791137"/>
                <a:gd name="connsiteX97" fmla="*/ 2101993 w 4219360"/>
                <a:gd name="connsiteY97" fmla="*/ 556697 h 1791137"/>
                <a:gd name="connsiteX98" fmla="*/ 2099569 w 4219360"/>
                <a:gd name="connsiteY98" fmla="*/ 565010 h 1791137"/>
                <a:gd name="connsiteX99" fmla="*/ 2128663 w 4219360"/>
                <a:gd name="connsiteY99" fmla="*/ 569166 h 1791137"/>
                <a:gd name="connsiteX100" fmla="*/ 2149445 w 4219360"/>
                <a:gd name="connsiteY100" fmla="*/ 585792 h 1791137"/>
                <a:gd name="connsiteX101" fmla="*/ 2161914 w 4219360"/>
                <a:gd name="connsiteY101" fmla="*/ 594104 h 1791137"/>
                <a:gd name="connsiteX102" fmla="*/ 2193390 w 4219360"/>
                <a:gd name="connsiteY102" fmla="*/ 605924 h 1791137"/>
                <a:gd name="connsiteX103" fmla="*/ 2211790 w 4219360"/>
                <a:gd name="connsiteY103" fmla="*/ 623198 h 1791137"/>
                <a:gd name="connsiteX104" fmla="*/ 2238503 w 4219360"/>
                <a:gd name="connsiteY104" fmla="*/ 627918 h 1791137"/>
                <a:gd name="connsiteX105" fmla="*/ 2278293 w 4219360"/>
                <a:gd name="connsiteY105" fmla="*/ 660606 h 1791137"/>
                <a:gd name="connsiteX106" fmla="*/ 2310331 w 4219360"/>
                <a:gd name="connsiteY106" fmla="*/ 667621 h 1791137"/>
                <a:gd name="connsiteX107" fmla="*/ 2332325 w 4219360"/>
                <a:gd name="connsiteY107" fmla="*/ 681388 h 1791137"/>
                <a:gd name="connsiteX108" fmla="*/ 2365576 w 4219360"/>
                <a:gd name="connsiteY108" fmla="*/ 706327 h 1791137"/>
                <a:gd name="connsiteX109" fmla="*/ 2392376 w 4219360"/>
                <a:gd name="connsiteY109" fmla="*/ 719358 h 1791137"/>
                <a:gd name="connsiteX110" fmla="*/ 2403633 w 4219360"/>
                <a:gd name="connsiteY110" fmla="*/ 730659 h 1791137"/>
                <a:gd name="connsiteX111" fmla="*/ 2417877 w 4219360"/>
                <a:gd name="connsiteY111" fmla="*/ 734815 h 1791137"/>
                <a:gd name="connsiteX112" fmla="*/ 2434503 w 4219360"/>
                <a:gd name="connsiteY112" fmla="*/ 735984 h 1791137"/>
                <a:gd name="connsiteX113" fmla="*/ 2457016 w 4219360"/>
                <a:gd name="connsiteY113" fmla="*/ 756203 h 1791137"/>
                <a:gd name="connsiteX114" fmla="*/ 2469485 w 4219360"/>
                <a:gd name="connsiteY114" fmla="*/ 764515 h 1791137"/>
                <a:gd name="connsiteX115" fmla="*/ 2519362 w 4219360"/>
                <a:gd name="connsiteY115" fmla="*/ 785297 h 1791137"/>
                <a:gd name="connsiteX116" fmla="*/ 2531831 w 4219360"/>
                <a:gd name="connsiteY116" fmla="*/ 793610 h 1791137"/>
                <a:gd name="connsiteX117" fmla="*/ 2565082 w 4219360"/>
                <a:gd name="connsiteY117" fmla="*/ 822704 h 1791137"/>
                <a:gd name="connsiteX118" fmla="*/ 2558501 w 4219360"/>
                <a:gd name="connsiteY118" fmla="*/ 807811 h 1791137"/>
                <a:gd name="connsiteX119" fmla="*/ 2599501 w 4219360"/>
                <a:gd name="connsiteY119" fmla="*/ 835737 h 1791137"/>
                <a:gd name="connsiteX120" fmla="*/ 2627427 w 4219360"/>
                <a:gd name="connsiteY120" fmla="*/ 852968 h 1791137"/>
                <a:gd name="connsiteX121" fmla="*/ 2658946 w 4219360"/>
                <a:gd name="connsiteY121" fmla="*/ 861280 h 1791137"/>
                <a:gd name="connsiteX122" fmla="*/ 2673190 w 4219360"/>
                <a:gd name="connsiteY122" fmla="*/ 874356 h 1791137"/>
                <a:gd name="connsiteX123" fmla="*/ 2685053 w 4219360"/>
                <a:gd name="connsiteY123" fmla="*/ 877300 h 1791137"/>
                <a:gd name="connsiteX124" fmla="*/ 2701073 w 4219360"/>
                <a:gd name="connsiteY124" fmla="*/ 881457 h 1791137"/>
                <a:gd name="connsiteX125" fmla="*/ 2714711 w 4219360"/>
                <a:gd name="connsiteY125" fmla="*/ 901675 h 1791137"/>
                <a:gd name="connsiteX126" fmla="*/ 2760431 w 4219360"/>
                <a:gd name="connsiteY126" fmla="*/ 918301 h 1791137"/>
                <a:gd name="connsiteX127" fmla="*/ 2768743 w 4219360"/>
                <a:gd name="connsiteY127" fmla="*/ 930770 h 1791137"/>
                <a:gd name="connsiteX128" fmla="*/ 2807970 w 4219360"/>
                <a:gd name="connsiteY128" fmla="*/ 939646 h 1791137"/>
                <a:gd name="connsiteX129" fmla="*/ 2818620 w 4219360"/>
                <a:gd name="connsiteY129" fmla="*/ 957482 h 1791137"/>
                <a:gd name="connsiteX130" fmla="*/ 2898240 w 4219360"/>
                <a:gd name="connsiteY130" fmla="*/ 985971 h 1791137"/>
                <a:gd name="connsiteX131" fmla="*/ 2927334 w 4219360"/>
                <a:gd name="connsiteY131" fmla="*/ 1013291 h 1791137"/>
                <a:gd name="connsiteX132" fmla="*/ 2959936 w 4219360"/>
                <a:gd name="connsiteY132" fmla="*/ 1030523 h 1791137"/>
                <a:gd name="connsiteX133" fmla="*/ 3009813 w 4219360"/>
                <a:gd name="connsiteY133" fmla="*/ 1047148 h 1791137"/>
                <a:gd name="connsiteX134" fmla="*/ 3047220 w 4219360"/>
                <a:gd name="connsiteY134" fmla="*/ 1072086 h 1791137"/>
                <a:gd name="connsiteX135" fmla="*/ 3080471 w 4219360"/>
                <a:gd name="connsiteY135" fmla="*/ 1092868 h 1791137"/>
                <a:gd name="connsiteX136" fmla="*/ 3130347 w 4219360"/>
                <a:gd name="connsiteY136" fmla="*/ 1109494 h 1791137"/>
                <a:gd name="connsiteX137" fmla="*/ 3150567 w 4219360"/>
                <a:gd name="connsiteY137" fmla="*/ 1119581 h 1791137"/>
                <a:gd name="connsiteX138" fmla="*/ 3191524 w 4219360"/>
                <a:gd name="connsiteY138" fmla="*/ 1142138 h 1791137"/>
                <a:gd name="connsiteX139" fmla="*/ 3215293 w 4219360"/>
                <a:gd name="connsiteY139" fmla="*/ 1148070 h 1791137"/>
                <a:gd name="connsiteX140" fmla="*/ 3217631 w 4219360"/>
                <a:gd name="connsiteY140" fmla="*/ 1159370 h 1791137"/>
                <a:gd name="connsiteX141" fmla="*/ 3259194 w 4219360"/>
                <a:gd name="connsiteY141" fmla="*/ 1175995 h 1791137"/>
                <a:gd name="connsiteX142" fmla="*/ 3300845 w 4219360"/>
                <a:gd name="connsiteY142" fmla="*/ 1184871 h 1791137"/>
                <a:gd name="connsiteX143" fmla="*/ 3332276 w 4219360"/>
                <a:gd name="connsiteY143" fmla="*/ 1202104 h 1791137"/>
                <a:gd name="connsiteX144" fmla="*/ 3360809 w 4219360"/>
                <a:gd name="connsiteY144" fmla="*/ 1219334 h 1791137"/>
                <a:gd name="connsiteX145" fmla="*/ 3360766 w 4219360"/>
                <a:gd name="connsiteY145" fmla="*/ 1222884 h 1791137"/>
                <a:gd name="connsiteX146" fmla="*/ 3408867 w 4219360"/>
                <a:gd name="connsiteY146" fmla="*/ 1233579 h 1791137"/>
                <a:gd name="connsiteX147" fmla="*/ 3446231 w 4219360"/>
                <a:gd name="connsiteY147" fmla="*/ 1251980 h 1791137"/>
                <a:gd name="connsiteX148" fmla="*/ 3471776 w 4219360"/>
                <a:gd name="connsiteY148" fmla="*/ 1262673 h 1791137"/>
                <a:gd name="connsiteX149" fmla="*/ 3504420 w 4219360"/>
                <a:gd name="connsiteY149" fmla="*/ 1275748 h 1791137"/>
                <a:gd name="connsiteX150" fmla="*/ 3541827 w 4219360"/>
                <a:gd name="connsiteY150" fmla="*/ 1288217 h 1791137"/>
                <a:gd name="connsiteX151" fmla="*/ 3554296 w 4219360"/>
                <a:gd name="connsiteY151" fmla="*/ 1292374 h 1791137"/>
                <a:gd name="connsiteX152" fmla="*/ 3575078 w 4219360"/>
                <a:gd name="connsiteY152" fmla="*/ 1300686 h 1791137"/>
                <a:gd name="connsiteX153" fmla="*/ 3604173 w 4219360"/>
                <a:gd name="connsiteY153" fmla="*/ 1304843 h 1791137"/>
                <a:gd name="connsiteX154" fmla="*/ 3649893 w 4219360"/>
                <a:gd name="connsiteY154" fmla="*/ 1313155 h 1791137"/>
                <a:gd name="connsiteX155" fmla="*/ 3676606 w 4219360"/>
                <a:gd name="connsiteY155" fmla="*/ 1316099 h 1791137"/>
                <a:gd name="connsiteX156" fmla="*/ 3698599 w 4219360"/>
                <a:gd name="connsiteY156" fmla="*/ 1319649 h 1791137"/>
                <a:gd name="connsiteX157" fmla="*/ 3804285 w 4219360"/>
                <a:gd name="connsiteY157" fmla="*/ 1333332 h 1791137"/>
                <a:gd name="connsiteX158" fmla="*/ 3877627 w 4219360"/>
                <a:gd name="connsiteY158" fmla="*/ 1335713 h 1791137"/>
                <a:gd name="connsiteX159" fmla="*/ 3903214 w 4219360"/>
                <a:gd name="connsiteY159" fmla="*/ 1320861 h 1791137"/>
                <a:gd name="connsiteX160" fmla="*/ 3936162 w 4219360"/>
                <a:gd name="connsiteY160" fmla="*/ 1322031 h 1791137"/>
                <a:gd name="connsiteX161" fmla="*/ 3986558 w 4219360"/>
                <a:gd name="connsiteY161" fmla="*/ 1313199 h 1791137"/>
                <a:gd name="connsiteX162" fmla="*/ 4048903 w 4219360"/>
                <a:gd name="connsiteY162" fmla="*/ 1284624 h 1791137"/>
                <a:gd name="connsiteX163" fmla="*/ 4073235 w 4219360"/>
                <a:gd name="connsiteY163" fmla="*/ 1262067 h 1791137"/>
                <a:gd name="connsiteX164" fmla="*/ 4098780 w 4219360"/>
                <a:gd name="connsiteY164" fmla="*/ 1246654 h 1791137"/>
                <a:gd name="connsiteX165" fmla="*/ 4113024 w 4219360"/>
                <a:gd name="connsiteY165" fmla="*/ 1221065 h 1791137"/>
                <a:gd name="connsiteX166" fmla="*/ 4136187 w 4219360"/>
                <a:gd name="connsiteY166" fmla="*/ 1200933 h 1791137"/>
                <a:gd name="connsiteX167" fmla="*/ 4148613 w 4219360"/>
                <a:gd name="connsiteY167" fmla="*/ 1171839 h 1791137"/>
                <a:gd name="connsiteX168" fmla="*/ 4155151 w 4219360"/>
                <a:gd name="connsiteY168" fmla="*/ 1149845 h 1791137"/>
                <a:gd name="connsiteX169" fmla="*/ 4170000 w 4219360"/>
                <a:gd name="connsiteY169" fmla="*/ 1137376 h 1791137"/>
                <a:gd name="connsiteX170" fmla="*/ 4186063 w 4219360"/>
                <a:gd name="connsiteY170" fmla="*/ 1109494 h 1791137"/>
                <a:gd name="connsiteX171" fmla="*/ 4194376 w 4219360"/>
                <a:gd name="connsiteY171" fmla="*/ 1084555 h 1791137"/>
                <a:gd name="connsiteX172" fmla="*/ 4198533 w 4219360"/>
                <a:gd name="connsiteY172" fmla="*/ 1067930 h 1791137"/>
                <a:gd name="connsiteX173" fmla="*/ 4211002 w 4219360"/>
                <a:gd name="connsiteY173" fmla="*/ 1041130 h 1791137"/>
                <a:gd name="connsiteX174" fmla="*/ 4215158 w 4219360"/>
                <a:gd name="connsiteY174" fmla="*/ 1101181 h 1791137"/>
                <a:gd name="connsiteX175" fmla="*/ 4219314 w 4219360"/>
                <a:gd name="connsiteY175" fmla="*/ 1121963 h 1791137"/>
                <a:gd name="connsiteX176" fmla="*/ 4215158 w 4219360"/>
                <a:gd name="connsiteY176" fmla="*/ 1175995 h 1791137"/>
                <a:gd name="connsiteX177" fmla="*/ 4211002 w 4219360"/>
                <a:gd name="connsiteY177" fmla="*/ 1192621 h 1791137"/>
                <a:gd name="connsiteX178" fmla="*/ 4208058 w 4219360"/>
                <a:gd name="connsiteY178" fmla="*/ 1244836 h 1791137"/>
                <a:gd name="connsiteX179" fmla="*/ 4216977 w 4219360"/>
                <a:gd name="connsiteY179" fmla="*/ 1271592 h 1791137"/>
                <a:gd name="connsiteX180" fmla="*/ 4206845 w 4219360"/>
                <a:gd name="connsiteY180" fmla="*/ 1292374 h 1791137"/>
                <a:gd name="connsiteX181" fmla="*/ 4215158 w 4219360"/>
                <a:gd name="connsiteY181" fmla="*/ 1308999 h 1791137"/>
                <a:gd name="connsiteX182" fmla="*/ 4219314 w 4219360"/>
                <a:gd name="connsiteY182" fmla="*/ 1325624 h 1791137"/>
                <a:gd name="connsiteX183" fmla="*/ 4211002 w 4219360"/>
                <a:gd name="connsiteY183" fmla="*/ 1358875 h 1791137"/>
                <a:gd name="connsiteX184" fmla="*/ 4181907 w 4219360"/>
                <a:gd name="connsiteY184" fmla="*/ 1371344 h 1791137"/>
                <a:gd name="connsiteX185" fmla="*/ 3695613 w 4219360"/>
                <a:gd name="connsiteY185" fmla="*/ 1383814 h 1791137"/>
                <a:gd name="connsiteX186" fmla="*/ 3591703 w 4219360"/>
                <a:gd name="connsiteY186" fmla="*/ 1387970 h 1791137"/>
                <a:gd name="connsiteX187" fmla="*/ 3446231 w 4219360"/>
                <a:gd name="connsiteY187" fmla="*/ 1379657 h 1791137"/>
                <a:gd name="connsiteX188" fmla="*/ 3429605 w 4219360"/>
                <a:gd name="connsiteY188" fmla="*/ 1367188 h 1791137"/>
                <a:gd name="connsiteX189" fmla="*/ 3383885 w 4219360"/>
                <a:gd name="connsiteY189" fmla="*/ 1358875 h 1791137"/>
                <a:gd name="connsiteX190" fmla="*/ 3217631 w 4219360"/>
                <a:gd name="connsiteY190" fmla="*/ 1363032 h 1791137"/>
                <a:gd name="connsiteX191" fmla="*/ 3155285 w 4219360"/>
                <a:gd name="connsiteY191" fmla="*/ 1367188 h 1791137"/>
                <a:gd name="connsiteX192" fmla="*/ 3059689 w 4219360"/>
                <a:gd name="connsiteY192" fmla="*/ 1371344 h 1791137"/>
                <a:gd name="connsiteX193" fmla="*/ 2702242 w 4219360"/>
                <a:gd name="connsiteY193" fmla="*/ 1371344 h 1791137"/>
                <a:gd name="connsiteX194" fmla="*/ 2631583 w 4219360"/>
                <a:gd name="connsiteY194" fmla="*/ 1358875 h 1791137"/>
                <a:gd name="connsiteX195" fmla="*/ 2598333 w 4219360"/>
                <a:gd name="connsiteY195" fmla="*/ 1354719 h 1791137"/>
                <a:gd name="connsiteX196" fmla="*/ 1991503 w 4219360"/>
                <a:gd name="connsiteY196" fmla="*/ 1367188 h 1791137"/>
                <a:gd name="connsiteX197" fmla="*/ 1954096 w 4219360"/>
                <a:gd name="connsiteY197" fmla="*/ 1371344 h 1791137"/>
                <a:gd name="connsiteX198" fmla="*/ 1916689 w 4219360"/>
                <a:gd name="connsiteY198" fmla="*/ 1383814 h 1791137"/>
                <a:gd name="connsiteX199" fmla="*/ 1750434 w 4219360"/>
                <a:gd name="connsiteY199" fmla="*/ 1375501 h 1791137"/>
                <a:gd name="connsiteX200" fmla="*/ 1642369 w 4219360"/>
                <a:gd name="connsiteY200" fmla="*/ 1363032 h 1791137"/>
                <a:gd name="connsiteX201" fmla="*/ 1513522 w 4219360"/>
                <a:gd name="connsiteY201" fmla="*/ 1346406 h 1791137"/>
                <a:gd name="connsiteX202" fmla="*/ 1210107 w 4219360"/>
                <a:gd name="connsiteY202" fmla="*/ 1575006 h 1791137"/>
                <a:gd name="connsiteX203" fmla="*/ 1014758 w 4219360"/>
                <a:gd name="connsiteY203" fmla="*/ 1525130 h 1791137"/>
                <a:gd name="connsiteX204" fmla="*/ 873442 w 4219360"/>
                <a:gd name="connsiteY204" fmla="*/ 1487723 h 1791137"/>
                <a:gd name="connsiteX205" fmla="*/ 632372 w 4219360"/>
                <a:gd name="connsiteY205" fmla="*/ 1791137 h 1791137"/>
                <a:gd name="connsiteX206" fmla="*/ 640685 w 4219360"/>
                <a:gd name="connsiteY206" fmla="*/ 1408752 h 1791137"/>
                <a:gd name="connsiteX207" fmla="*/ 482744 w 4219360"/>
                <a:gd name="connsiteY207" fmla="*/ 1699696 h 1791137"/>
                <a:gd name="connsiteX208" fmla="*/ 324476 w 4219360"/>
                <a:gd name="connsiteY208" fmla="*/ 1782662 h 1791137"/>
                <a:gd name="connsiteX209" fmla="*/ 316489 w 4219360"/>
                <a:gd name="connsiteY209" fmla="*/ 1612414 h 1791137"/>
                <a:gd name="connsiteX210" fmla="*/ 235889 w 4219360"/>
                <a:gd name="connsiteY210" fmla="*/ 1492939 h 1791137"/>
                <a:gd name="connsiteX211" fmla="*/ 187642 w 4219360"/>
                <a:gd name="connsiteY211" fmla="*/ 1358875 h 1791137"/>
                <a:gd name="connsiteX212" fmla="*/ 265472 w 4219360"/>
                <a:gd name="connsiteY212" fmla="*/ 1408181 h 1791137"/>
                <a:gd name="connsiteX213" fmla="*/ 416242 w 4219360"/>
                <a:gd name="connsiteY213" fmla="*/ 1213403 h 1791137"/>
                <a:gd name="connsiteX214" fmla="*/ 399616 w 4219360"/>
                <a:gd name="connsiteY214" fmla="*/ 1209246 h 1791137"/>
                <a:gd name="connsiteX215" fmla="*/ 378834 w 4219360"/>
                <a:gd name="connsiteY215" fmla="*/ 1196777 h 1791137"/>
                <a:gd name="connsiteX216" fmla="*/ 93821 w 4219360"/>
                <a:gd name="connsiteY216" fmla="*/ 1327183 h 1791137"/>
                <a:gd name="connsiteX217" fmla="*/ 197469 w 4219360"/>
                <a:gd name="connsiteY217" fmla="*/ 1221845 h 1791137"/>
                <a:gd name="connsiteX218" fmla="*/ 279082 w 4219360"/>
                <a:gd name="connsiteY218" fmla="*/ 1163526 h 1791137"/>
                <a:gd name="connsiteX219" fmla="*/ 205349 w 4219360"/>
                <a:gd name="connsiteY219" fmla="*/ 1187382 h 1791137"/>
                <a:gd name="connsiteX220" fmla="*/ 102566 w 4219360"/>
                <a:gd name="connsiteY220" fmla="*/ 1186863 h 1791137"/>
                <a:gd name="connsiteX221" fmla="*/ 606 w 4219360"/>
                <a:gd name="connsiteY221" fmla="*/ 1101181 h 1791137"/>
                <a:gd name="connsiteX0" fmla="*/ 24215 w 4242969"/>
                <a:gd name="connsiteY0" fmla="*/ 1101181 h 1791137"/>
                <a:gd name="connsiteX1" fmla="*/ 92102 w 4242969"/>
                <a:gd name="connsiteY1" fmla="*/ 1071957 h 1791137"/>
                <a:gd name="connsiteX2" fmla="*/ 254590 w 4242969"/>
                <a:gd name="connsiteY2" fmla="*/ 1116594 h 1791137"/>
                <a:gd name="connsiteX3" fmla="*/ 282514 w 4242969"/>
                <a:gd name="connsiteY3" fmla="*/ 1120145 h 1791137"/>
                <a:gd name="connsiteX4" fmla="*/ 311003 w 4242969"/>
                <a:gd name="connsiteY4" fmla="*/ 1142744 h 1791137"/>
                <a:gd name="connsiteX5" fmla="*/ 323472 w 4242969"/>
                <a:gd name="connsiteY5" fmla="*/ 1146901 h 1791137"/>
                <a:gd name="connsiteX6" fmla="*/ 331785 w 4242969"/>
                <a:gd name="connsiteY6" fmla="*/ 1142701 h 1791137"/>
                <a:gd name="connsiteX7" fmla="*/ 351398 w 4242969"/>
                <a:gd name="connsiteY7" fmla="*/ 1154001 h 1791137"/>
                <a:gd name="connsiteX8" fmla="*/ 408982 w 4242969"/>
                <a:gd name="connsiteY8" fmla="*/ 1160539 h 1791137"/>
                <a:gd name="connsiteX9" fmla="*/ 423225 w 4242969"/>
                <a:gd name="connsiteY9" fmla="*/ 1180152 h 1791137"/>
                <a:gd name="connsiteX10" fmla="*/ 444007 w 4242969"/>
                <a:gd name="connsiteY10" fmla="*/ 1170020 h 1791137"/>
                <a:gd name="connsiteX11" fmla="*/ 501027 w 4242969"/>
                <a:gd name="connsiteY11" fmla="*/ 1187859 h 1791137"/>
                <a:gd name="connsiteX12" fmla="*/ 531291 w 4242969"/>
                <a:gd name="connsiteY12" fmla="*/ 1200934 h 1791137"/>
                <a:gd name="connsiteX13" fmla="*/ 548523 w 4242969"/>
                <a:gd name="connsiteY13" fmla="*/ 1197339 h 1791137"/>
                <a:gd name="connsiteX14" fmla="*/ 599567 w 4242969"/>
                <a:gd name="connsiteY14" fmla="*/ 1210415 h 1791137"/>
                <a:gd name="connsiteX15" fmla="*/ 625112 w 4242969"/>
                <a:gd name="connsiteY15" fmla="*/ 1212190 h 1791137"/>
                <a:gd name="connsiteX16" fmla="*/ 701702 w 4242969"/>
                <a:gd name="connsiteY16" fmla="*/ 1216347 h 1791137"/>
                <a:gd name="connsiteX17" fmla="*/ 726640 w 4242969"/>
                <a:gd name="connsiteY17" fmla="*/ 1213359 h 1791137"/>
                <a:gd name="connsiteX18" fmla="*/ 779460 w 4242969"/>
                <a:gd name="connsiteY18" fmla="*/ 1209809 h 1791137"/>
                <a:gd name="connsiteX19" fmla="*/ 790154 w 4242969"/>
                <a:gd name="connsiteY19" fmla="*/ 1202102 h 1791137"/>
                <a:gd name="connsiteX20" fmla="*/ 813923 w 4242969"/>
                <a:gd name="connsiteY20" fmla="*/ 1205090 h 1791137"/>
                <a:gd name="connsiteX21" fmla="*/ 848344 w 4242969"/>
                <a:gd name="connsiteY21" fmla="*/ 1181884 h 1791137"/>
                <a:gd name="connsiteX22" fmla="*/ 872112 w 4242969"/>
                <a:gd name="connsiteY22" fmla="*/ 1184308 h 1791137"/>
                <a:gd name="connsiteX23" fmla="*/ 867914 w 4242969"/>
                <a:gd name="connsiteY23" fmla="*/ 1165864 h 1791137"/>
                <a:gd name="connsiteX24" fmla="*/ 882764 w 4242969"/>
                <a:gd name="connsiteY24" fmla="*/ 1150408 h 1791137"/>
                <a:gd name="connsiteX25" fmla="*/ 909520 w 4242969"/>
                <a:gd name="connsiteY25" fmla="*/ 1146901 h 1791137"/>
                <a:gd name="connsiteX26" fmla="*/ 910688 w 4242969"/>
                <a:gd name="connsiteY26" fmla="*/ 1124907 h 1791137"/>
                <a:gd name="connsiteX27" fmla="*/ 919002 w 4242969"/>
                <a:gd name="connsiteY27" fmla="*/ 1110662 h 1791137"/>
                <a:gd name="connsiteX28" fmla="*/ 932639 w 4242969"/>
                <a:gd name="connsiteY28" fmla="*/ 1081568 h 1791137"/>
                <a:gd name="connsiteX29" fmla="*/ 933809 w 4242969"/>
                <a:gd name="connsiteY29" fmla="*/ 1078625 h 1791137"/>
                <a:gd name="connsiteX30" fmla="*/ 937966 w 4242969"/>
                <a:gd name="connsiteY30" fmla="*/ 1057236 h 1791137"/>
                <a:gd name="connsiteX31" fmla="*/ 955196 w 4242969"/>
                <a:gd name="connsiteY31" fmla="*/ 1019222 h 1791137"/>
                <a:gd name="connsiteX32" fmla="*/ 984334 w 4242969"/>
                <a:gd name="connsiteY32" fmla="*/ 968177 h 1791137"/>
                <a:gd name="connsiteX33" fmla="*/ 981347 w 4242969"/>
                <a:gd name="connsiteY33" fmla="*/ 953933 h 1791137"/>
                <a:gd name="connsiteX34" fmla="*/ 992647 w 4242969"/>
                <a:gd name="connsiteY34" fmla="*/ 922457 h 1791137"/>
                <a:gd name="connsiteX35" fmla="*/ 1000960 w 4242969"/>
                <a:gd name="connsiteY35" fmla="*/ 893363 h 1791137"/>
                <a:gd name="connsiteX36" fmla="*/ 1005116 w 4242969"/>
                <a:gd name="connsiteY36" fmla="*/ 876737 h 1791137"/>
                <a:gd name="connsiteX37" fmla="*/ 1010442 w 4242969"/>
                <a:gd name="connsiteY37" fmla="*/ 835174 h 1791137"/>
                <a:gd name="connsiteX38" fmla="*/ 1009836 w 4242969"/>
                <a:gd name="connsiteY38" fmla="*/ 812617 h 1791137"/>
                <a:gd name="connsiteX39" fmla="*/ 1012173 w 4242969"/>
                <a:gd name="connsiteY39" fmla="*/ 766290 h 1791137"/>
                <a:gd name="connsiteX40" fmla="*/ 1016329 w 4242969"/>
                <a:gd name="connsiteY40" fmla="*/ 747283 h 1791137"/>
                <a:gd name="connsiteX41" fmla="*/ 1026461 w 4242969"/>
                <a:gd name="connsiteY41" fmla="*/ 679613 h 1791137"/>
                <a:gd name="connsiteX42" fmla="*/ 1029448 w 4242969"/>
                <a:gd name="connsiteY42" fmla="*/ 645756 h 1791137"/>
                <a:gd name="connsiteX43" fmla="*/ 1042523 w 4242969"/>
                <a:gd name="connsiteY43" fmla="*/ 531759 h 1791137"/>
                <a:gd name="connsiteX44" fmla="*/ 1039536 w 4242969"/>
                <a:gd name="connsiteY44" fmla="*/ 500283 h 1791137"/>
                <a:gd name="connsiteX45" fmla="*/ 1043085 w 4242969"/>
                <a:gd name="connsiteY45" fmla="*/ 371435 h 1791137"/>
                <a:gd name="connsiteX46" fmla="*/ 1044255 w 4242969"/>
                <a:gd name="connsiteY46" fmla="*/ 309696 h 1791137"/>
                <a:gd name="connsiteX47" fmla="*/ 1047805 w 4242969"/>
                <a:gd name="connsiteY47" fmla="*/ 243801 h 1791137"/>
                <a:gd name="connsiteX48" fmla="*/ 1056724 w 4242969"/>
                <a:gd name="connsiteY48" fmla="*/ 221807 h 1791137"/>
                <a:gd name="connsiteX49" fmla="*/ 1069193 w 4242969"/>
                <a:gd name="connsiteY49" fmla="*/ 142836 h 1791137"/>
                <a:gd name="connsiteX50" fmla="*/ 1076294 w 4242969"/>
                <a:gd name="connsiteY50" fmla="*/ 105429 h 1791137"/>
                <a:gd name="connsiteX51" fmla="*/ 1085213 w 4242969"/>
                <a:gd name="connsiteY51" fmla="*/ 78715 h 1791137"/>
                <a:gd name="connsiteX52" fmla="*/ 1094132 w 4242969"/>
                <a:gd name="connsiteY52" fmla="*/ 61484 h 1791137"/>
                <a:gd name="connsiteX53" fmla="*/ 1116731 w 4242969"/>
                <a:gd name="connsiteY53" fmla="*/ 28233 h 1791137"/>
                <a:gd name="connsiteX54" fmla="*/ 1154096 w 4242969"/>
                <a:gd name="connsiteY54" fmla="*/ 5633 h 1791137"/>
                <a:gd name="connsiteX55" fmla="*/ 1185615 w 4242969"/>
                <a:gd name="connsiteY55" fmla="*/ 1476 h 1791137"/>
                <a:gd name="connsiteX56" fmla="*/ 1233716 w 4242969"/>
                <a:gd name="connsiteY56" fmla="*/ 32995 h 1791137"/>
                <a:gd name="connsiteX57" fmla="*/ 1269955 w 4242969"/>
                <a:gd name="connsiteY57" fmla="*/ 44252 h 1791137"/>
                <a:gd name="connsiteX58" fmla="*/ 1279436 w 4242969"/>
                <a:gd name="connsiteY58" fmla="*/ 57934 h 1791137"/>
                <a:gd name="connsiteX59" fmla="*/ 1291905 w 4242969"/>
                <a:gd name="connsiteY59" fmla="*/ 65641 h 1791137"/>
                <a:gd name="connsiteX60" fmla="*/ 1335937 w 4242969"/>
                <a:gd name="connsiteY60" fmla="*/ 81054 h 1791137"/>
                <a:gd name="connsiteX61" fmla="*/ 1350181 w 4242969"/>
                <a:gd name="connsiteY61" fmla="*/ 95904 h 1791137"/>
                <a:gd name="connsiteX62" fmla="*/ 1372174 w 4242969"/>
                <a:gd name="connsiteY62" fmla="*/ 104822 h 1791137"/>
                <a:gd name="connsiteX63" fmla="*/ 1386376 w 4242969"/>
                <a:gd name="connsiteY63" fmla="*/ 117291 h 1791137"/>
                <a:gd name="connsiteX64" fmla="*/ 1418458 w 4242969"/>
                <a:gd name="connsiteY64" fmla="*/ 141018 h 1791137"/>
                <a:gd name="connsiteX65" fmla="*/ 1447552 w 4242969"/>
                <a:gd name="connsiteY65" fmla="*/ 158855 h 1791137"/>
                <a:gd name="connsiteX66" fmla="*/ 1462965 w 4242969"/>
                <a:gd name="connsiteY66" fmla="*/ 166562 h 1791137"/>
                <a:gd name="connsiteX67" fmla="*/ 1470672 w 4242969"/>
                <a:gd name="connsiteY67" fmla="*/ 172494 h 1791137"/>
                <a:gd name="connsiteX68" fmla="*/ 1508036 w 4242969"/>
                <a:gd name="connsiteY68" fmla="*/ 190937 h 1791137"/>
                <a:gd name="connsiteX69" fmla="*/ 1530637 w 4242969"/>
                <a:gd name="connsiteY69" fmla="*/ 200376 h 1791137"/>
                <a:gd name="connsiteX70" fmla="*/ 1545486 w 4242969"/>
                <a:gd name="connsiteY70" fmla="*/ 214057 h 1791137"/>
                <a:gd name="connsiteX71" fmla="*/ 1557912 w 4242969"/>
                <a:gd name="connsiteY71" fmla="*/ 232457 h 1791137"/>
                <a:gd name="connsiteX72" fmla="*/ 1565619 w 4242969"/>
                <a:gd name="connsiteY72" fmla="*/ 230639 h 1791137"/>
                <a:gd name="connsiteX73" fmla="*/ 1595969 w 4242969"/>
                <a:gd name="connsiteY73" fmla="*/ 231851 h 1791137"/>
                <a:gd name="connsiteX74" fmla="*/ 1611945 w 4242969"/>
                <a:gd name="connsiteY74" fmla="*/ 257352 h 1791137"/>
                <a:gd name="connsiteX75" fmla="*/ 1636883 w 4242969"/>
                <a:gd name="connsiteY75" fmla="*/ 269908 h 1791137"/>
                <a:gd name="connsiteX76" fmla="*/ 1689792 w 4242969"/>
                <a:gd name="connsiteY76" fmla="*/ 290084 h 1791137"/>
                <a:gd name="connsiteX77" fmla="*/ 1712348 w 4242969"/>
                <a:gd name="connsiteY77" fmla="*/ 307878 h 1791137"/>
                <a:gd name="connsiteX78" fmla="*/ 1750317 w 4242969"/>
                <a:gd name="connsiteY78" fmla="*/ 334028 h 1791137"/>
                <a:gd name="connsiteX79" fmla="*/ 1774693 w 4242969"/>
                <a:gd name="connsiteY79" fmla="*/ 348879 h 1791137"/>
                <a:gd name="connsiteX80" fmla="*/ 1785993 w 4242969"/>
                <a:gd name="connsiteY80" fmla="*/ 356585 h 1791137"/>
                <a:gd name="connsiteX81" fmla="*/ 1823444 w 4242969"/>
                <a:gd name="connsiteY81" fmla="*/ 366068 h 1791137"/>
                <a:gd name="connsiteX82" fmla="*/ 1838249 w 4242969"/>
                <a:gd name="connsiteY82" fmla="*/ 382130 h 1791137"/>
                <a:gd name="connsiteX83" fmla="*/ 1864964 w 4242969"/>
                <a:gd name="connsiteY83" fmla="*/ 400530 h 1791137"/>
                <a:gd name="connsiteX84" fmla="*/ 1872064 w 4242969"/>
                <a:gd name="connsiteY84" fmla="*/ 408843 h 1791137"/>
                <a:gd name="connsiteX85" fmla="*/ 1908303 w 4242969"/>
                <a:gd name="connsiteY85" fmla="*/ 423088 h 1791137"/>
                <a:gd name="connsiteX86" fmla="*/ 1902891 w 4242969"/>
                <a:gd name="connsiteY86" fmla="*/ 436163 h 1791137"/>
                <a:gd name="connsiteX87" fmla="*/ 1927266 w 4242969"/>
                <a:gd name="connsiteY87" fmla="*/ 435556 h 1791137"/>
                <a:gd name="connsiteX88" fmla="*/ 1969436 w 4242969"/>
                <a:gd name="connsiteY88" fmla="*/ 456339 h 1791137"/>
                <a:gd name="connsiteX89" fmla="*/ 1977705 w 4242969"/>
                <a:gd name="connsiteY89" fmla="*/ 465257 h 1791137"/>
                <a:gd name="connsiteX90" fmla="*/ 1986018 w 4242969"/>
                <a:gd name="connsiteY90" fmla="*/ 477726 h 1791137"/>
                <a:gd name="connsiteX91" fmla="*/ 1998487 w 4242969"/>
                <a:gd name="connsiteY91" fmla="*/ 486039 h 1791137"/>
                <a:gd name="connsiteX92" fmla="*/ 2021088 w 4242969"/>
                <a:gd name="connsiteY92" fmla="*/ 494914 h 1791137"/>
                <a:gd name="connsiteX93" fmla="*/ 2028794 w 4242969"/>
                <a:gd name="connsiteY93" fmla="*/ 499071 h 1791137"/>
                <a:gd name="connsiteX94" fmla="*/ 2047195 w 4242969"/>
                <a:gd name="connsiteY94" fmla="*/ 512147 h 1791137"/>
                <a:gd name="connsiteX95" fmla="*/ 2064989 w 4242969"/>
                <a:gd name="connsiteY95" fmla="*/ 527603 h 1791137"/>
                <a:gd name="connsiteX96" fmla="*/ 2098283 w 4242969"/>
                <a:gd name="connsiteY96" fmla="*/ 533534 h 1791137"/>
                <a:gd name="connsiteX97" fmla="*/ 2125602 w 4242969"/>
                <a:gd name="connsiteY97" fmla="*/ 556697 h 1791137"/>
                <a:gd name="connsiteX98" fmla="*/ 2123178 w 4242969"/>
                <a:gd name="connsiteY98" fmla="*/ 565010 h 1791137"/>
                <a:gd name="connsiteX99" fmla="*/ 2152272 w 4242969"/>
                <a:gd name="connsiteY99" fmla="*/ 569166 h 1791137"/>
                <a:gd name="connsiteX100" fmla="*/ 2173054 w 4242969"/>
                <a:gd name="connsiteY100" fmla="*/ 585792 h 1791137"/>
                <a:gd name="connsiteX101" fmla="*/ 2185523 w 4242969"/>
                <a:gd name="connsiteY101" fmla="*/ 594104 h 1791137"/>
                <a:gd name="connsiteX102" fmla="*/ 2216999 w 4242969"/>
                <a:gd name="connsiteY102" fmla="*/ 605924 h 1791137"/>
                <a:gd name="connsiteX103" fmla="*/ 2235399 w 4242969"/>
                <a:gd name="connsiteY103" fmla="*/ 623198 h 1791137"/>
                <a:gd name="connsiteX104" fmla="*/ 2262112 w 4242969"/>
                <a:gd name="connsiteY104" fmla="*/ 627918 h 1791137"/>
                <a:gd name="connsiteX105" fmla="*/ 2301902 w 4242969"/>
                <a:gd name="connsiteY105" fmla="*/ 660606 h 1791137"/>
                <a:gd name="connsiteX106" fmla="*/ 2333940 w 4242969"/>
                <a:gd name="connsiteY106" fmla="*/ 667621 h 1791137"/>
                <a:gd name="connsiteX107" fmla="*/ 2355934 w 4242969"/>
                <a:gd name="connsiteY107" fmla="*/ 681388 h 1791137"/>
                <a:gd name="connsiteX108" fmla="*/ 2389185 w 4242969"/>
                <a:gd name="connsiteY108" fmla="*/ 706327 h 1791137"/>
                <a:gd name="connsiteX109" fmla="*/ 2415985 w 4242969"/>
                <a:gd name="connsiteY109" fmla="*/ 719358 h 1791137"/>
                <a:gd name="connsiteX110" fmla="*/ 2427242 w 4242969"/>
                <a:gd name="connsiteY110" fmla="*/ 730659 h 1791137"/>
                <a:gd name="connsiteX111" fmla="*/ 2441486 w 4242969"/>
                <a:gd name="connsiteY111" fmla="*/ 734815 h 1791137"/>
                <a:gd name="connsiteX112" fmla="*/ 2458112 w 4242969"/>
                <a:gd name="connsiteY112" fmla="*/ 735984 h 1791137"/>
                <a:gd name="connsiteX113" fmla="*/ 2480625 w 4242969"/>
                <a:gd name="connsiteY113" fmla="*/ 756203 h 1791137"/>
                <a:gd name="connsiteX114" fmla="*/ 2493094 w 4242969"/>
                <a:gd name="connsiteY114" fmla="*/ 764515 h 1791137"/>
                <a:gd name="connsiteX115" fmla="*/ 2542971 w 4242969"/>
                <a:gd name="connsiteY115" fmla="*/ 785297 h 1791137"/>
                <a:gd name="connsiteX116" fmla="*/ 2555440 w 4242969"/>
                <a:gd name="connsiteY116" fmla="*/ 793610 h 1791137"/>
                <a:gd name="connsiteX117" fmla="*/ 2588691 w 4242969"/>
                <a:gd name="connsiteY117" fmla="*/ 822704 h 1791137"/>
                <a:gd name="connsiteX118" fmla="*/ 2582110 w 4242969"/>
                <a:gd name="connsiteY118" fmla="*/ 807811 h 1791137"/>
                <a:gd name="connsiteX119" fmla="*/ 2623110 w 4242969"/>
                <a:gd name="connsiteY119" fmla="*/ 835737 h 1791137"/>
                <a:gd name="connsiteX120" fmla="*/ 2651036 w 4242969"/>
                <a:gd name="connsiteY120" fmla="*/ 852968 h 1791137"/>
                <a:gd name="connsiteX121" fmla="*/ 2682555 w 4242969"/>
                <a:gd name="connsiteY121" fmla="*/ 861280 h 1791137"/>
                <a:gd name="connsiteX122" fmla="*/ 2696799 w 4242969"/>
                <a:gd name="connsiteY122" fmla="*/ 874356 h 1791137"/>
                <a:gd name="connsiteX123" fmla="*/ 2708662 w 4242969"/>
                <a:gd name="connsiteY123" fmla="*/ 877300 h 1791137"/>
                <a:gd name="connsiteX124" fmla="*/ 2724682 w 4242969"/>
                <a:gd name="connsiteY124" fmla="*/ 881457 h 1791137"/>
                <a:gd name="connsiteX125" fmla="*/ 2738320 w 4242969"/>
                <a:gd name="connsiteY125" fmla="*/ 901675 h 1791137"/>
                <a:gd name="connsiteX126" fmla="*/ 2784040 w 4242969"/>
                <a:gd name="connsiteY126" fmla="*/ 918301 h 1791137"/>
                <a:gd name="connsiteX127" fmla="*/ 2792352 w 4242969"/>
                <a:gd name="connsiteY127" fmla="*/ 930770 h 1791137"/>
                <a:gd name="connsiteX128" fmla="*/ 2831579 w 4242969"/>
                <a:gd name="connsiteY128" fmla="*/ 939646 h 1791137"/>
                <a:gd name="connsiteX129" fmla="*/ 2842229 w 4242969"/>
                <a:gd name="connsiteY129" fmla="*/ 957482 h 1791137"/>
                <a:gd name="connsiteX130" fmla="*/ 2921849 w 4242969"/>
                <a:gd name="connsiteY130" fmla="*/ 985971 h 1791137"/>
                <a:gd name="connsiteX131" fmla="*/ 2950943 w 4242969"/>
                <a:gd name="connsiteY131" fmla="*/ 1013291 h 1791137"/>
                <a:gd name="connsiteX132" fmla="*/ 2983545 w 4242969"/>
                <a:gd name="connsiteY132" fmla="*/ 1030523 h 1791137"/>
                <a:gd name="connsiteX133" fmla="*/ 3033422 w 4242969"/>
                <a:gd name="connsiteY133" fmla="*/ 1047148 h 1791137"/>
                <a:gd name="connsiteX134" fmla="*/ 3070829 w 4242969"/>
                <a:gd name="connsiteY134" fmla="*/ 1072086 h 1791137"/>
                <a:gd name="connsiteX135" fmla="*/ 3104080 w 4242969"/>
                <a:gd name="connsiteY135" fmla="*/ 1092868 h 1791137"/>
                <a:gd name="connsiteX136" fmla="*/ 3153956 w 4242969"/>
                <a:gd name="connsiteY136" fmla="*/ 1109494 h 1791137"/>
                <a:gd name="connsiteX137" fmla="*/ 3174176 w 4242969"/>
                <a:gd name="connsiteY137" fmla="*/ 1119581 h 1791137"/>
                <a:gd name="connsiteX138" fmla="*/ 3215133 w 4242969"/>
                <a:gd name="connsiteY138" fmla="*/ 1142138 h 1791137"/>
                <a:gd name="connsiteX139" fmla="*/ 3238902 w 4242969"/>
                <a:gd name="connsiteY139" fmla="*/ 1148070 h 1791137"/>
                <a:gd name="connsiteX140" fmla="*/ 3241240 w 4242969"/>
                <a:gd name="connsiteY140" fmla="*/ 1159370 h 1791137"/>
                <a:gd name="connsiteX141" fmla="*/ 3282803 w 4242969"/>
                <a:gd name="connsiteY141" fmla="*/ 1175995 h 1791137"/>
                <a:gd name="connsiteX142" fmla="*/ 3324454 w 4242969"/>
                <a:gd name="connsiteY142" fmla="*/ 1184871 h 1791137"/>
                <a:gd name="connsiteX143" fmla="*/ 3355885 w 4242969"/>
                <a:gd name="connsiteY143" fmla="*/ 1202104 h 1791137"/>
                <a:gd name="connsiteX144" fmla="*/ 3384418 w 4242969"/>
                <a:gd name="connsiteY144" fmla="*/ 1219334 h 1791137"/>
                <a:gd name="connsiteX145" fmla="*/ 3384375 w 4242969"/>
                <a:gd name="connsiteY145" fmla="*/ 1222884 h 1791137"/>
                <a:gd name="connsiteX146" fmla="*/ 3432476 w 4242969"/>
                <a:gd name="connsiteY146" fmla="*/ 1233579 h 1791137"/>
                <a:gd name="connsiteX147" fmla="*/ 3469840 w 4242969"/>
                <a:gd name="connsiteY147" fmla="*/ 1251980 h 1791137"/>
                <a:gd name="connsiteX148" fmla="*/ 3495385 w 4242969"/>
                <a:gd name="connsiteY148" fmla="*/ 1262673 h 1791137"/>
                <a:gd name="connsiteX149" fmla="*/ 3528029 w 4242969"/>
                <a:gd name="connsiteY149" fmla="*/ 1275748 h 1791137"/>
                <a:gd name="connsiteX150" fmla="*/ 3565436 w 4242969"/>
                <a:gd name="connsiteY150" fmla="*/ 1288217 h 1791137"/>
                <a:gd name="connsiteX151" fmla="*/ 3577905 w 4242969"/>
                <a:gd name="connsiteY151" fmla="*/ 1292374 h 1791137"/>
                <a:gd name="connsiteX152" fmla="*/ 3598687 w 4242969"/>
                <a:gd name="connsiteY152" fmla="*/ 1300686 h 1791137"/>
                <a:gd name="connsiteX153" fmla="*/ 3627782 w 4242969"/>
                <a:gd name="connsiteY153" fmla="*/ 1304843 h 1791137"/>
                <a:gd name="connsiteX154" fmla="*/ 3673502 w 4242969"/>
                <a:gd name="connsiteY154" fmla="*/ 1313155 h 1791137"/>
                <a:gd name="connsiteX155" fmla="*/ 3700215 w 4242969"/>
                <a:gd name="connsiteY155" fmla="*/ 1316099 h 1791137"/>
                <a:gd name="connsiteX156" fmla="*/ 3722208 w 4242969"/>
                <a:gd name="connsiteY156" fmla="*/ 1319649 h 1791137"/>
                <a:gd name="connsiteX157" fmla="*/ 3827894 w 4242969"/>
                <a:gd name="connsiteY157" fmla="*/ 1333332 h 1791137"/>
                <a:gd name="connsiteX158" fmla="*/ 3901236 w 4242969"/>
                <a:gd name="connsiteY158" fmla="*/ 1335713 h 1791137"/>
                <a:gd name="connsiteX159" fmla="*/ 3926823 w 4242969"/>
                <a:gd name="connsiteY159" fmla="*/ 1320861 h 1791137"/>
                <a:gd name="connsiteX160" fmla="*/ 3959771 w 4242969"/>
                <a:gd name="connsiteY160" fmla="*/ 1322031 h 1791137"/>
                <a:gd name="connsiteX161" fmla="*/ 4010167 w 4242969"/>
                <a:gd name="connsiteY161" fmla="*/ 1313199 h 1791137"/>
                <a:gd name="connsiteX162" fmla="*/ 4072512 w 4242969"/>
                <a:gd name="connsiteY162" fmla="*/ 1284624 h 1791137"/>
                <a:gd name="connsiteX163" fmla="*/ 4096844 w 4242969"/>
                <a:gd name="connsiteY163" fmla="*/ 1262067 h 1791137"/>
                <a:gd name="connsiteX164" fmla="*/ 4122389 w 4242969"/>
                <a:gd name="connsiteY164" fmla="*/ 1246654 h 1791137"/>
                <a:gd name="connsiteX165" fmla="*/ 4136633 w 4242969"/>
                <a:gd name="connsiteY165" fmla="*/ 1221065 h 1791137"/>
                <a:gd name="connsiteX166" fmla="*/ 4159796 w 4242969"/>
                <a:gd name="connsiteY166" fmla="*/ 1200933 h 1791137"/>
                <a:gd name="connsiteX167" fmla="*/ 4172222 w 4242969"/>
                <a:gd name="connsiteY167" fmla="*/ 1171839 h 1791137"/>
                <a:gd name="connsiteX168" fmla="*/ 4178760 w 4242969"/>
                <a:gd name="connsiteY168" fmla="*/ 1149845 h 1791137"/>
                <a:gd name="connsiteX169" fmla="*/ 4193609 w 4242969"/>
                <a:gd name="connsiteY169" fmla="*/ 1137376 h 1791137"/>
                <a:gd name="connsiteX170" fmla="*/ 4209672 w 4242969"/>
                <a:gd name="connsiteY170" fmla="*/ 1109494 h 1791137"/>
                <a:gd name="connsiteX171" fmla="*/ 4217985 w 4242969"/>
                <a:gd name="connsiteY171" fmla="*/ 1084555 h 1791137"/>
                <a:gd name="connsiteX172" fmla="*/ 4222142 w 4242969"/>
                <a:gd name="connsiteY172" fmla="*/ 1067930 h 1791137"/>
                <a:gd name="connsiteX173" fmla="*/ 4234611 w 4242969"/>
                <a:gd name="connsiteY173" fmla="*/ 1041130 h 1791137"/>
                <a:gd name="connsiteX174" fmla="*/ 4238767 w 4242969"/>
                <a:gd name="connsiteY174" fmla="*/ 1101181 h 1791137"/>
                <a:gd name="connsiteX175" fmla="*/ 4242923 w 4242969"/>
                <a:gd name="connsiteY175" fmla="*/ 1121963 h 1791137"/>
                <a:gd name="connsiteX176" fmla="*/ 4238767 w 4242969"/>
                <a:gd name="connsiteY176" fmla="*/ 1175995 h 1791137"/>
                <a:gd name="connsiteX177" fmla="*/ 4234611 w 4242969"/>
                <a:gd name="connsiteY177" fmla="*/ 1192621 h 1791137"/>
                <a:gd name="connsiteX178" fmla="*/ 4231667 w 4242969"/>
                <a:gd name="connsiteY178" fmla="*/ 1244836 h 1791137"/>
                <a:gd name="connsiteX179" fmla="*/ 4240586 w 4242969"/>
                <a:gd name="connsiteY179" fmla="*/ 1271592 h 1791137"/>
                <a:gd name="connsiteX180" fmla="*/ 4230454 w 4242969"/>
                <a:gd name="connsiteY180" fmla="*/ 1292374 h 1791137"/>
                <a:gd name="connsiteX181" fmla="*/ 4238767 w 4242969"/>
                <a:gd name="connsiteY181" fmla="*/ 1308999 h 1791137"/>
                <a:gd name="connsiteX182" fmla="*/ 4242923 w 4242969"/>
                <a:gd name="connsiteY182" fmla="*/ 1325624 h 1791137"/>
                <a:gd name="connsiteX183" fmla="*/ 4234611 w 4242969"/>
                <a:gd name="connsiteY183" fmla="*/ 1358875 h 1791137"/>
                <a:gd name="connsiteX184" fmla="*/ 4205516 w 4242969"/>
                <a:gd name="connsiteY184" fmla="*/ 1371344 h 1791137"/>
                <a:gd name="connsiteX185" fmla="*/ 3719222 w 4242969"/>
                <a:gd name="connsiteY185" fmla="*/ 1383814 h 1791137"/>
                <a:gd name="connsiteX186" fmla="*/ 3615312 w 4242969"/>
                <a:gd name="connsiteY186" fmla="*/ 1387970 h 1791137"/>
                <a:gd name="connsiteX187" fmla="*/ 3469840 w 4242969"/>
                <a:gd name="connsiteY187" fmla="*/ 1379657 h 1791137"/>
                <a:gd name="connsiteX188" fmla="*/ 3453214 w 4242969"/>
                <a:gd name="connsiteY188" fmla="*/ 1367188 h 1791137"/>
                <a:gd name="connsiteX189" fmla="*/ 3407494 w 4242969"/>
                <a:gd name="connsiteY189" fmla="*/ 1358875 h 1791137"/>
                <a:gd name="connsiteX190" fmla="*/ 3241240 w 4242969"/>
                <a:gd name="connsiteY190" fmla="*/ 1363032 h 1791137"/>
                <a:gd name="connsiteX191" fmla="*/ 3178894 w 4242969"/>
                <a:gd name="connsiteY191" fmla="*/ 1367188 h 1791137"/>
                <a:gd name="connsiteX192" fmla="*/ 3083298 w 4242969"/>
                <a:gd name="connsiteY192" fmla="*/ 1371344 h 1791137"/>
                <a:gd name="connsiteX193" fmla="*/ 2725851 w 4242969"/>
                <a:gd name="connsiteY193" fmla="*/ 1371344 h 1791137"/>
                <a:gd name="connsiteX194" fmla="*/ 2655192 w 4242969"/>
                <a:gd name="connsiteY194" fmla="*/ 1358875 h 1791137"/>
                <a:gd name="connsiteX195" fmla="*/ 2621942 w 4242969"/>
                <a:gd name="connsiteY195" fmla="*/ 1354719 h 1791137"/>
                <a:gd name="connsiteX196" fmla="*/ 2015112 w 4242969"/>
                <a:gd name="connsiteY196" fmla="*/ 1367188 h 1791137"/>
                <a:gd name="connsiteX197" fmla="*/ 1977705 w 4242969"/>
                <a:gd name="connsiteY197" fmla="*/ 1371344 h 1791137"/>
                <a:gd name="connsiteX198" fmla="*/ 1940298 w 4242969"/>
                <a:gd name="connsiteY198" fmla="*/ 1383814 h 1791137"/>
                <a:gd name="connsiteX199" fmla="*/ 1774043 w 4242969"/>
                <a:gd name="connsiteY199" fmla="*/ 1375501 h 1791137"/>
                <a:gd name="connsiteX200" fmla="*/ 1665978 w 4242969"/>
                <a:gd name="connsiteY200" fmla="*/ 1363032 h 1791137"/>
                <a:gd name="connsiteX201" fmla="*/ 1537131 w 4242969"/>
                <a:gd name="connsiteY201" fmla="*/ 1346406 h 1791137"/>
                <a:gd name="connsiteX202" fmla="*/ 1233716 w 4242969"/>
                <a:gd name="connsiteY202" fmla="*/ 1575006 h 1791137"/>
                <a:gd name="connsiteX203" fmla="*/ 1038367 w 4242969"/>
                <a:gd name="connsiteY203" fmla="*/ 1525130 h 1791137"/>
                <a:gd name="connsiteX204" fmla="*/ 897051 w 4242969"/>
                <a:gd name="connsiteY204" fmla="*/ 1487723 h 1791137"/>
                <a:gd name="connsiteX205" fmla="*/ 655981 w 4242969"/>
                <a:gd name="connsiteY205" fmla="*/ 1791137 h 1791137"/>
                <a:gd name="connsiteX206" fmla="*/ 664294 w 4242969"/>
                <a:gd name="connsiteY206" fmla="*/ 1408752 h 1791137"/>
                <a:gd name="connsiteX207" fmla="*/ 506353 w 4242969"/>
                <a:gd name="connsiteY207" fmla="*/ 1699696 h 1791137"/>
                <a:gd name="connsiteX208" fmla="*/ 348085 w 4242969"/>
                <a:gd name="connsiteY208" fmla="*/ 1782662 h 1791137"/>
                <a:gd name="connsiteX209" fmla="*/ 340098 w 4242969"/>
                <a:gd name="connsiteY209" fmla="*/ 1612414 h 1791137"/>
                <a:gd name="connsiteX210" fmla="*/ 259498 w 4242969"/>
                <a:gd name="connsiteY210" fmla="*/ 1492939 h 1791137"/>
                <a:gd name="connsiteX211" fmla="*/ 211251 w 4242969"/>
                <a:gd name="connsiteY211" fmla="*/ 1358875 h 1791137"/>
                <a:gd name="connsiteX212" fmla="*/ 289081 w 4242969"/>
                <a:gd name="connsiteY212" fmla="*/ 1408181 h 1791137"/>
                <a:gd name="connsiteX213" fmla="*/ 439851 w 4242969"/>
                <a:gd name="connsiteY213" fmla="*/ 1213403 h 1791137"/>
                <a:gd name="connsiteX214" fmla="*/ 91 w 4242969"/>
                <a:gd name="connsiteY214" fmla="*/ 1503288 h 1791137"/>
                <a:gd name="connsiteX215" fmla="*/ 402443 w 4242969"/>
                <a:gd name="connsiteY215" fmla="*/ 1196777 h 1791137"/>
                <a:gd name="connsiteX216" fmla="*/ 117430 w 4242969"/>
                <a:gd name="connsiteY216" fmla="*/ 1327183 h 1791137"/>
                <a:gd name="connsiteX217" fmla="*/ 221078 w 4242969"/>
                <a:gd name="connsiteY217" fmla="*/ 1221845 h 1791137"/>
                <a:gd name="connsiteX218" fmla="*/ 302691 w 4242969"/>
                <a:gd name="connsiteY218" fmla="*/ 1163526 h 1791137"/>
                <a:gd name="connsiteX219" fmla="*/ 228958 w 4242969"/>
                <a:gd name="connsiteY219" fmla="*/ 1187382 h 1791137"/>
                <a:gd name="connsiteX220" fmla="*/ 126175 w 4242969"/>
                <a:gd name="connsiteY220" fmla="*/ 1186863 h 1791137"/>
                <a:gd name="connsiteX221" fmla="*/ 24215 w 4242969"/>
                <a:gd name="connsiteY221" fmla="*/ 1101181 h 1791137"/>
                <a:gd name="connsiteX0" fmla="*/ 24215 w 4242969"/>
                <a:gd name="connsiteY0" fmla="*/ 1101181 h 1791137"/>
                <a:gd name="connsiteX1" fmla="*/ 92102 w 4242969"/>
                <a:gd name="connsiteY1" fmla="*/ 1071957 h 1791137"/>
                <a:gd name="connsiteX2" fmla="*/ 254590 w 4242969"/>
                <a:gd name="connsiteY2" fmla="*/ 1116594 h 1791137"/>
                <a:gd name="connsiteX3" fmla="*/ 282514 w 4242969"/>
                <a:gd name="connsiteY3" fmla="*/ 1120145 h 1791137"/>
                <a:gd name="connsiteX4" fmla="*/ 311003 w 4242969"/>
                <a:gd name="connsiteY4" fmla="*/ 1142744 h 1791137"/>
                <a:gd name="connsiteX5" fmla="*/ 323472 w 4242969"/>
                <a:gd name="connsiteY5" fmla="*/ 1146901 h 1791137"/>
                <a:gd name="connsiteX6" fmla="*/ 331785 w 4242969"/>
                <a:gd name="connsiteY6" fmla="*/ 1142701 h 1791137"/>
                <a:gd name="connsiteX7" fmla="*/ 351398 w 4242969"/>
                <a:gd name="connsiteY7" fmla="*/ 1154001 h 1791137"/>
                <a:gd name="connsiteX8" fmla="*/ 408982 w 4242969"/>
                <a:gd name="connsiteY8" fmla="*/ 1160539 h 1791137"/>
                <a:gd name="connsiteX9" fmla="*/ 423225 w 4242969"/>
                <a:gd name="connsiteY9" fmla="*/ 1180152 h 1791137"/>
                <a:gd name="connsiteX10" fmla="*/ 444007 w 4242969"/>
                <a:gd name="connsiteY10" fmla="*/ 1170020 h 1791137"/>
                <a:gd name="connsiteX11" fmla="*/ 501027 w 4242969"/>
                <a:gd name="connsiteY11" fmla="*/ 1187859 h 1791137"/>
                <a:gd name="connsiteX12" fmla="*/ 531291 w 4242969"/>
                <a:gd name="connsiteY12" fmla="*/ 1200934 h 1791137"/>
                <a:gd name="connsiteX13" fmla="*/ 548523 w 4242969"/>
                <a:gd name="connsiteY13" fmla="*/ 1197339 h 1791137"/>
                <a:gd name="connsiteX14" fmla="*/ 599567 w 4242969"/>
                <a:gd name="connsiteY14" fmla="*/ 1210415 h 1791137"/>
                <a:gd name="connsiteX15" fmla="*/ 625112 w 4242969"/>
                <a:gd name="connsiteY15" fmla="*/ 1212190 h 1791137"/>
                <a:gd name="connsiteX16" fmla="*/ 701702 w 4242969"/>
                <a:gd name="connsiteY16" fmla="*/ 1216347 h 1791137"/>
                <a:gd name="connsiteX17" fmla="*/ 726640 w 4242969"/>
                <a:gd name="connsiteY17" fmla="*/ 1213359 h 1791137"/>
                <a:gd name="connsiteX18" fmla="*/ 779460 w 4242969"/>
                <a:gd name="connsiteY18" fmla="*/ 1209809 h 1791137"/>
                <a:gd name="connsiteX19" fmla="*/ 790154 w 4242969"/>
                <a:gd name="connsiteY19" fmla="*/ 1202102 h 1791137"/>
                <a:gd name="connsiteX20" fmla="*/ 813923 w 4242969"/>
                <a:gd name="connsiteY20" fmla="*/ 1205090 h 1791137"/>
                <a:gd name="connsiteX21" fmla="*/ 848344 w 4242969"/>
                <a:gd name="connsiteY21" fmla="*/ 1181884 h 1791137"/>
                <a:gd name="connsiteX22" fmla="*/ 872112 w 4242969"/>
                <a:gd name="connsiteY22" fmla="*/ 1184308 h 1791137"/>
                <a:gd name="connsiteX23" fmla="*/ 867914 w 4242969"/>
                <a:gd name="connsiteY23" fmla="*/ 1165864 h 1791137"/>
                <a:gd name="connsiteX24" fmla="*/ 882764 w 4242969"/>
                <a:gd name="connsiteY24" fmla="*/ 1150408 h 1791137"/>
                <a:gd name="connsiteX25" fmla="*/ 909520 w 4242969"/>
                <a:gd name="connsiteY25" fmla="*/ 1146901 h 1791137"/>
                <a:gd name="connsiteX26" fmla="*/ 910688 w 4242969"/>
                <a:gd name="connsiteY26" fmla="*/ 1124907 h 1791137"/>
                <a:gd name="connsiteX27" fmla="*/ 919002 w 4242969"/>
                <a:gd name="connsiteY27" fmla="*/ 1110662 h 1791137"/>
                <a:gd name="connsiteX28" fmla="*/ 932639 w 4242969"/>
                <a:gd name="connsiteY28" fmla="*/ 1081568 h 1791137"/>
                <a:gd name="connsiteX29" fmla="*/ 933809 w 4242969"/>
                <a:gd name="connsiteY29" fmla="*/ 1078625 h 1791137"/>
                <a:gd name="connsiteX30" fmla="*/ 937966 w 4242969"/>
                <a:gd name="connsiteY30" fmla="*/ 1057236 h 1791137"/>
                <a:gd name="connsiteX31" fmla="*/ 955196 w 4242969"/>
                <a:gd name="connsiteY31" fmla="*/ 1019222 h 1791137"/>
                <a:gd name="connsiteX32" fmla="*/ 984334 w 4242969"/>
                <a:gd name="connsiteY32" fmla="*/ 968177 h 1791137"/>
                <a:gd name="connsiteX33" fmla="*/ 981347 w 4242969"/>
                <a:gd name="connsiteY33" fmla="*/ 953933 h 1791137"/>
                <a:gd name="connsiteX34" fmla="*/ 992647 w 4242969"/>
                <a:gd name="connsiteY34" fmla="*/ 922457 h 1791137"/>
                <a:gd name="connsiteX35" fmla="*/ 1000960 w 4242969"/>
                <a:gd name="connsiteY35" fmla="*/ 893363 h 1791137"/>
                <a:gd name="connsiteX36" fmla="*/ 1005116 w 4242969"/>
                <a:gd name="connsiteY36" fmla="*/ 876737 h 1791137"/>
                <a:gd name="connsiteX37" fmla="*/ 1010442 w 4242969"/>
                <a:gd name="connsiteY37" fmla="*/ 835174 h 1791137"/>
                <a:gd name="connsiteX38" fmla="*/ 1009836 w 4242969"/>
                <a:gd name="connsiteY38" fmla="*/ 812617 h 1791137"/>
                <a:gd name="connsiteX39" fmla="*/ 1012173 w 4242969"/>
                <a:gd name="connsiteY39" fmla="*/ 766290 h 1791137"/>
                <a:gd name="connsiteX40" fmla="*/ 1016329 w 4242969"/>
                <a:gd name="connsiteY40" fmla="*/ 747283 h 1791137"/>
                <a:gd name="connsiteX41" fmla="*/ 1026461 w 4242969"/>
                <a:gd name="connsiteY41" fmla="*/ 679613 h 1791137"/>
                <a:gd name="connsiteX42" fmla="*/ 1029448 w 4242969"/>
                <a:gd name="connsiteY42" fmla="*/ 645756 h 1791137"/>
                <a:gd name="connsiteX43" fmla="*/ 1042523 w 4242969"/>
                <a:gd name="connsiteY43" fmla="*/ 531759 h 1791137"/>
                <a:gd name="connsiteX44" fmla="*/ 1039536 w 4242969"/>
                <a:gd name="connsiteY44" fmla="*/ 500283 h 1791137"/>
                <a:gd name="connsiteX45" fmla="*/ 1043085 w 4242969"/>
                <a:gd name="connsiteY45" fmla="*/ 371435 h 1791137"/>
                <a:gd name="connsiteX46" fmla="*/ 1044255 w 4242969"/>
                <a:gd name="connsiteY46" fmla="*/ 309696 h 1791137"/>
                <a:gd name="connsiteX47" fmla="*/ 1047805 w 4242969"/>
                <a:gd name="connsiteY47" fmla="*/ 243801 h 1791137"/>
                <a:gd name="connsiteX48" fmla="*/ 1056724 w 4242969"/>
                <a:gd name="connsiteY48" fmla="*/ 221807 h 1791137"/>
                <a:gd name="connsiteX49" fmla="*/ 1069193 w 4242969"/>
                <a:gd name="connsiteY49" fmla="*/ 142836 h 1791137"/>
                <a:gd name="connsiteX50" fmla="*/ 1076294 w 4242969"/>
                <a:gd name="connsiteY50" fmla="*/ 105429 h 1791137"/>
                <a:gd name="connsiteX51" fmla="*/ 1085213 w 4242969"/>
                <a:gd name="connsiteY51" fmla="*/ 78715 h 1791137"/>
                <a:gd name="connsiteX52" fmla="*/ 1094132 w 4242969"/>
                <a:gd name="connsiteY52" fmla="*/ 61484 h 1791137"/>
                <a:gd name="connsiteX53" fmla="*/ 1116731 w 4242969"/>
                <a:gd name="connsiteY53" fmla="*/ 28233 h 1791137"/>
                <a:gd name="connsiteX54" fmla="*/ 1154096 w 4242969"/>
                <a:gd name="connsiteY54" fmla="*/ 5633 h 1791137"/>
                <a:gd name="connsiteX55" fmla="*/ 1185615 w 4242969"/>
                <a:gd name="connsiteY55" fmla="*/ 1476 h 1791137"/>
                <a:gd name="connsiteX56" fmla="*/ 1233716 w 4242969"/>
                <a:gd name="connsiteY56" fmla="*/ 32995 h 1791137"/>
                <a:gd name="connsiteX57" fmla="*/ 1269955 w 4242969"/>
                <a:gd name="connsiteY57" fmla="*/ 44252 h 1791137"/>
                <a:gd name="connsiteX58" fmla="*/ 1279436 w 4242969"/>
                <a:gd name="connsiteY58" fmla="*/ 57934 h 1791137"/>
                <a:gd name="connsiteX59" fmla="*/ 1291905 w 4242969"/>
                <a:gd name="connsiteY59" fmla="*/ 65641 h 1791137"/>
                <a:gd name="connsiteX60" fmla="*/ 1335937 w 4242969"/>
                <a:gd name="connsiteY60" fmla="*/ 81054 h 1791137"/>
                <a:gd name="connsiteX61" fmla="*/ 1350181 w 4242969"/>
                <a:gd name="connsiteY61" fmla="*/ 95904 h 1791137"/>
                <a:gd name="connsiteX62" fmla="*/ 1372174 w 4242969"/>
                <a:gd name="connsiteY62" fmla="*/ 104822 h 1791137"/>
                <a:gd name="connsiteX63" fmla="*/ 1386376 w 4242969"/>
                <a:gd name="connsiteY63" fmla="*/ 117291 h 1791137"/>
                <a:gd name="connsiteX64" fmla="*/ 1418458 w 4242969"/>
                <a:gd name="connsiteY64" fmla="*/ 141018 h 1791137"/>
                <a:gd name="connsiteX65" fmla="*/ 1447552 w 4242969"/>
                <a:gd name="connsiteY65" fmla="*/ 158855 h 1791137"/>
                <a:gd name="connsiteX66" fmla="*/ 1462965 w 4242969"/>
                <a:gd name="connsiteY66" fmla="*/ 166562 h 1791137"/>
                <a:gd name="connsiteX67" fmla="*/ 1470672 w 4242969"/>
                <a:gd name="connsiteY67" fmla="*/ 172494 h 1791137"/>
                <a:gd name="connsiteX68" fmla="*/ 1508036 w 4242969"/>
                <a:gd name="connsiteY68" fmla="*/ 190937 h 1791137"/>
                <a:gd name="connsiteX69" fmla="*/ 1530637 w 4242969"/>
                <a:gd name="connsiteY69" fmla="*/ 200376 h 1791137"/>
                <a:gd name="connsiteX70" fmla="*/ 1545486 w 4242969"/>
                <a:gd name="connsiteY70" fmla="*/ 214057 h 1791137"/>
                <a:gd name="connsiteX71" fmla="*/ 1557912 w 4242969"/>
                <a:gd name="connsiteY71" fmla="*/ 232457 h 1791137"/>
                <a:gd name="connsiteX72" fmla="*/ 1565619 w 4242969"/>
                <a:gd name="connsiteY72" fmla="*/ 230639 h 1791137"/>
                <a:gd name="connsiteX73" fmla="*/ 1595969 w 4242969"/>
                <a:gd name="connsiteY73" fmla="*/ 231851 h 1791137"/>
                <a:gd name="connsiteX74" fmla="*/ 1611945 w 4242969"/>
                <a:gd name="connsiteY74" fmla="*/ 257352 h 1791137"/>
                <a:gd name="connsiteX75" fmla="*/ 1636883 w 4242969"/>
                <a:gd name="connsiteY75" fmla="*/ 269908 h 1791137"/>
                <a:gd name="connsiteX76" fmla="*/ 1689792 w 4242969"/>
                <a:gd name="connsiteY76" fmla="*/ 290084 h 1791137"/>
                <a:gd name="connsiteX77" fmla="*/ 1712348 w 4242969"/>
                <a:gd name="connsiteY77" fmla="*/ 307878 h 1791137"/>
                <a:gd name="connsiteX78" fmla="*/ 1750317 w 4242969"/>
                <a:gd name="connsiteY78" fmla="*/ 334028 h 1791137"/>
                <a:gd name="connsiteX79" fmla="*/ 1774693 w 4242969"/>
                <a:gd name="connsiteY79" fmla="*/ 348879 h 1791137"/>
                <a:gd name="connsiteX80" fmla="*/ 1785993 w 4242969"/>
                <a:gd name="connsiteY80" fmla="*/ 356585 h 1791137"/>
                <a:gd name="connsiteX81" fmla="*/ 1823444 w 4242969"/>
                <a:gd name="connsiteY81" fmla="*/ 366068 h 1791137"/>
                <a:gd name="connsiteX82" fmla="*/ 1838249 w 4242969"/>
                <a:gd name="connsiteY82" fmla="*/ 382130 h 1791137"/>
                <a:gd name="connsiteX83" fmla="*/ 1864964 w 4242969"/>
                <a:gd name="connsiteY83" fmla="*/ 400530 h 1791137"/>
                <a:gd name="connsiteX84" fmla="*/ 1872064 w 4242969"/>
                <a:gd name="connsiteY84" fmla="*/ 408843 h 1791137"/>
                <a:gd name="connsiteX85" fmla="*/ 1908303 w 4242969"/>
                <a:gd name="connsiteY85" fmla="*/ 423088 h 1791137"/>
                <a:gd name="connsiteX86" fmla="*/ 1902891 w 4242969"/>
                <a:gd name="connsiteY86" fmla="*/ 436163 h 1791137"/>
                <a:gd name="connsiteX87" fmla="*/ 1927266 w 4242969"/>
                <a:gd name="connsiteY87" fmla="*/ 435556 h 1791137"/>
                <a:gd name="connsiteX88" fmla="*/ 1969436 w 4242969"/>
                <a:gd name="connsiteY88" fmla="*/ 456339 h 1791137"/>
                <a:gd name="connsiteX89" fmla="*/ 1977705 w 4242969"/>
                <a:gd name="connsiteY89" fmla="*/ 465257 h 1791137"/>
                <a:gd name="connsiteX90" fmla="*/ 1986018 w 4242969"/>
                <a:gd name="connsiteY90" fmla="*/ 477726 h 1791137"/>
                <a:gd name="connsiteX91" fmla="*/ 1998487 w 4242969"/>
                <a:gd name="connsiteY91" fmla="*/ 486039 h 1791137"/>
                <a:gd name="connsiteX92" fmla="*/ 2021088 w 4242969"/>
                <a:gd name="connsiteY92" fmla="*/ 494914 h 1791137"/>
                <a:gd name="connsiteX93" fmla="*/ 2028794 w 4242969"/>
                <a:gd name="connsiteY93" fmla="*/ 499071 h 1791137"/>
                <a:gd name="connsiteX94" fmla="*/ 2047195 w 4242969"/>
                <a:gd name="connsiteY94" fmla="*/ 512147 h 1791137"/>
                <a:gd name="connsiteX95" fmla="*/ 2064989 w 4242969"/>
                <a:gd name="connsiteY95" fmla="*/ 527603 h 1791137"/>
                <a:gd name="connsiteX96" fmla="*/ 2098283 w 4242969"/>
                <a:gd name="connsiteY96" fmla="*/ 533534 h 1791137"/>
                <a:gd name="connsiteX97" fmla="*/ 2125602 w 4242969"/>
                <a:gd name="connsiteY97" fmla="*/ 556697 h 1791137"/>
                <a:gd name="connsiteX98" fmla="*/ 2123178 w 4242969"/>
                <a:gd name="connsiteY98" fmla="*/ 565010 h 1791137"/>
                <a:gd name="connsiteX99" fmla="*/ 2152272 w 4242969"/>
                <a:gd name="connsiteY99" fmla="*/ 569166 h 1791137"/>
                <a:gd name="connsiteX100" fmla="*/ 2173054 w 4242969"/>
                <a:gd name="connsiteY100" fmla="*/ 585792 h 1791137"/>
                <a:gd name="connsiteX101" fmla="*/ 2185523 w 4242969"/>
                <a:gd name="connsiteY101" fmla="*/ 594104 h 1791137"/>
                <a:gd name="connsiteX102" fmla="*/ 2216999 w 4242969"/>
                <a:gd name="connsiteY102" fmla="*/ 605924 h 1791137"/>
                <a:gd name="connsiteX103" fmla="*/ 2235399 w 4242969"/>
                <a:gd name="connsiteY103" fmla="*/ 623198 h 1791137"/>
                <a:gd name="connsiteX104" fmla="*/ 2262112 w 4242969"/>
                <a:gd name="connsiteY104" fmla="*/ 627918 h 1791137"/>
                <a:gd name="connsiteX105" fmla="*/ 2301902 w 4242969"/>
                <a:gd name="connsiteY105" fmla="*/ 660606 h 1791137"/>
                <a:gd name="connsiteX106" fmla="*/ 2333940 w 4242969"/>
                <a:gd name="connsiteY106" fmla="*/ 667621 h 1791137"/>
                <a:gd name="connsiteX107" fmla="*/ 2355934 w 4242969"/>
                <a:gd name="connsiteY107" fmla="*/ 681388 h 1791137"/>
                <a:gd name="connsiteX108" fmla="*/ 2389185 w 4242969"/>
                <a:gd name="connsiteY108" fmla="*/ 706327 h 1791137"/>
                <a:gd name="connsiteX109" fmla="*/ 2415985 w 4242969"/>
                <a:gd name="connsiteY109" fmla="*/ 719358 h 1791137"/>
                <a:gd name="connsiteX110" fmla="*/ 2427242 w 4242969"/>
                <a:gd name="connsiteY110" fmla="*/ 730659 h 1791137"/>
                <a:gd name="connsiteX111" fmla="*/ 2441486 w 4242969"/>
                <a:gd name="connsiteY111" fmla="*/ 734815 h 1791137"/>
                <a:gd name="connsiteX112" fmla="*/ 2458112 w 4242969"/>
                <a:gd name="connsiteY112" fmla="*/ 735984 h 1791137"/>
                <a:gd name="connsiteX113" fmla="*/ 2480625 w 4242969"/>
                <a:gd name="connsiteY113" fmla="*/ 756203 h 1791137"/>
                <a:gd name="connsiteX114" fmla="*/ 2493094 w 4242969"/>
                <a:gd name="connsiteY114" fmla="*/ 764515 h 1791137"/>
                <a:gd name="connsiteX115" fmla="*/ 2542971 w 4242969"/>
                <a:gd name="connsiteY115" fmla="*/ 785297 h 1791137"/>
                <a:gd name="connsiteX116" fmla="*/ 2555440 w 4242969"/>
                <a:gd name="connsiteY116" fmla="*/ 793610 h 1791137"/>
                <a:gd name="connsiteX117" fmla="*/ 2588691 w 4242969"/>
                <a:gd name="connsiteY117" fmla="*/ 822704 h 1791137"/>
                <a:gd name="connsiteX118" fmla="*/ 2582110 w 4242969"/>
                <a:gd name="connsiteY118" fmla="*/ 807811 h 1791137"/>
                <a:gd name="connsiteX119" fmla="*/ 2623110 w 4242969"/>
                <a:gd name="connsiteY119" fmla="*/ 835737 h 1791137"/>
                <a:gd name="connsiteX120" fmla="*/ 2651036 w 4242969"/>
                <a:gd name="connsiteY120" fmla="*/ 852968 h 1791137"/>
                <a:gd name="connsiteX121" fmla="*/ 2682555 w 4242969"/>
                <a:gd name="connsiteY121" fmla="*/ 861280 h 1791137"/>
                <a:gd name="connsiteX122" fmla="*/ 2696799 w 4242969"/>
                <a:gd name="connsiteY122" fmla="*/ 874356 h 1791137"/>
                <a:gd name="connsiteX123" fmla="*/ 2708662 w 4242969"/>
                <a:gd name="connsiteY123" fmla="*/ 877300 h 1791137"/>
                <a:gd name="connsiteX124" fmla="*/ 2724682 w 4242969"/>
                <a:gd name="connsiteY124" fmla="*/ 881457 h 1791137"/>
                <a:gd name="connsiteX125" fmla="*/ 2738320 w 4242969"/>
                <a:gd name="connsiteY125" fmla="*/ 901675 h 1791137"/>
                <a:gd name="connsiteX126" fmla="*/ 2784040 w 4242969"/>
                <a:gd name="connsiteY126" fmla="*/ 918301 h 1791137"/>
                <a:gd name="connsiteX127" fmla="*/ 2792352 w 4242969"/>
                <a:gd name="connsiteY127" fmla="*/ 930770 h 1791137"/>
                <a:gd name="connsiteX128" fmla="*/ 2831579 w 4242969"/>
                <a:gd name="connsiteY128" fmla="*/ 939646 h 1791137"/>
                <a:gd name="connsiteX129" fmla="*/ 2842229 w 4242969"/>
                <a:gd name="connsiteY129" fmla="*/ 957482 h 1791137"/>
                <a:gd name="connsiteX130" fmla="*/ 2921849 w 4242969"/>
                <a:gd name="connsiteY130" fmla="*/ 985971 h 1791137"/>
                <a:gd name="connsiteX131" fmla="*/ 2950943 w 4242969"/>
                <a:gd name="connsiteY131" fmla="*/ 1013291 h 1791137"/>
                <a:gd name="connsiteX132" fmla="*/ 2983545 w 4242969"/>
                <a:gd name="connsiteY132" fmla="*/ 1030523 h 1791137"/>
                <a:gd name="connsiteX133" fmla="*/ 3033422 w 4242969"/>
                <a:gd name="connsiteY133" fmla="*/ 1047148 h 1791137"/>
                <a:gd name="connsiteX134" fmla="*/ 3070829 w 4242969"/>
                <a:gd name="connsiteY134" fmla="*/ 1072086 h 1791137"/>
                <a:gd name="connsiteX135" fmla="*/ 3104080 w 4242969"/>
                <a:gd name="connsiteY135" fmla="*/ 1092868 h 1791137"/>
                <a:gd name="connsiteX136" fmla="*/ 3153956 w 4242969"/>
                <a:gd name="connsiteY136" fmla="*/ 1109494 h 1791137"/>
                <a:gd name="connsiteX137" fmla="*/ 3174176 w 4242969"/>
                <a:gd name="connsiteY137" fmla="*/ 1119581 h 1791137"/>
                <a:gd name="connsiteX138" fmla="*/ 3215133 w 4242969"/>
                <a:gd name="connsiteY138" fmla="*/ 1142138 h 1791137"/>
                <a:gd name="connsiteX139" fmla="*/ 3238902 w 4242969"/>
                <a:gd name="connsiteY139" fmla="*/ 1148070 h 1791137"/>
                <a:gd name="connsiteX140" fmla="*/ 3241240 w 4242969"/>
                <a:gd name="connsiteY140" fmla="*/ 1159370 h 1791137"/>
                <a:gd name="connsiteX141" fmla="*/ 3282803 w 4242969"/>
                <a:gd name="connsiteY141" fmla="*/ 1175995 h 1791137"/>
                <a:gd name="connsiteX142" fmla="*/ 3324454 w 4242969"/>
                <a:gd name="connsiteY142" fmla="*/ 1184871 h 1791137"/>
                <a:gd name="connsiteX143" fmla="*/ 3355885 w 4242969"/>
                <a:gd name="connsiteY143" fmla="*/ 1202104 h 1791137"/>
                <a:gd name="connsiteX144" fmla="*/ 3384418 w 4242969"/>
                <a:gd name="connsiteY144" fmla="*/ 1219334 h 1791137"/>
                <a:gd name="connsiteX145" fmla="*/ 3384375 w 4242969"/>
                <a:gd name="connsiteY145" fmla="*/ 1222884 h 1791137"/>
                <a:gd name="connsiteX146" fmla="*/ 3432476 w 4242969"/>
                <a:gd name="connsiteY146" fmla="*/ 1233579 h 1791137"/>
                <a:gd name="connsiteX147" fmla="*/ 3469840 w 4242969"/>
                <a:gd name="connsiteY147" fmla="*/ 1251980 h 1791137"/>
                <a:gd name="connsiteX148" fmla="*/ 3495385 w 4242969"/>
                <a:gd name="connsiteY148" fmla="*/ 1262673 h 1791137"/>
                <a:gd name="connsiteX149" fmla="*/ 3528029 w 4242969"/>
                <a:gd name="connsiteY149" fmla="*/ 1275748 h 1791137"/>
                <a:gd name="connsiteX150" fmla="*/ 3565436 w 4242969"/>
                <a:gd name="connsiteY150" fmla="*/ 1288217 h 1791137"/>
                <a:gd name="connsiteX151" fmla="*/ 3577905 w 4242969"/>
                <a:gd name="connsiteY151" fmla="*/ 1292374 h 1791137"/>
                <a:gd name="connsiteX152" fmla="*/ 3598687 w 4242969"/>
                <a:gd name="connsiteY152" fmla="*/ 1300686 h 1791137"/>
                <a:gd name="connsiteX153" fmla="*/ 3627782 w 4242969"/>
                <a:gd name="connsiteY153" fmla="*/ 1304843 h 1791137"/>
                <a:gd name="connsiteX154" fmla="*/ 3673502 w 4242969"/>
                <a:gd name="connsiteY154" fmla="*/ 1313155 h 1791137"/>
                <a:gd name="connsiteX155" fmla="*/ 3700215 w 4242969"/>
                <a:gd name="connsiteY155" fmla="*/ 1316099 h 1791137"/>
                <a:gd name="connsiteX156" fmla="*/ 3722208 w 4242969"/>
                <a:gd name="connsiteY156" fmla="*/ 1319649 h 1791137"/>
                <a:gd name="connsiteX157" fmla="*/ 3827894 w 4242969"/>
                <a:gd name="connsiteY157" fmla="*/ 1333332 h 1791137"/>
                <a:gd name="connsiteX158" fmla="*/ 3901236 w 4242969"/>
                <a:gd name="connsiteY158" fmla="*/ 1335713 h 1791137"/>
                <a:gd name="connsiteX159" fmla="*/ 3926823 w 4242969"/>
                <a:gd name="connsiteY159" fmla="*/ 1320861 h 1791137"/>
                <a:gd name="connsiteX160" fmla="*/ 3959771 w 4242969"/>
                <a:gd name="connsiteY160" fmla="*/ 1322031 h 1791137"/>
                <a:gd name="connsiteX161" fmla="*/ 4010167 w 4242969"/>
                <a:gd name="connsiteY161" fmla="*/ 1313199 h 1791137"/>
                <a:gd name="connsiteX162" fmla="*/ 4072512 w 4242969"/>
                <a:gd name="connsiteY162" fmla="*/ 1284624 h 1791137"/>
                <a:gd name="connsiteX163" fmla="*/ 4096844 w 4242969"/>
                <a:gd name="connsiteY163" fmla="*/ 1262067 h 1791137"/>
                <a:gd name="connsiteX164" fmla="*/ 4122389 w 4242969"/>
                <a:gd name="connsiteY164" fmla="*/ 1246654 h 1791137"/>
                <a:gd name="connsiteX165" fmla="*/ 4136633 w 4242969"/>
                <a:gd name="connsiteY165" fmla="*/ 1221065 h 1791137"/>
                <a:gd name="connsiteX166" fmla="*/ 4159796 w 4242969"/>
                <a:gd name="connsiteY166" fmla="*/ 1200933 h 1791137"/>
                <a:gd name="connsiteX167" fmla="*/ 4172222 w 4242969"/>
                <a:gd name="connsiteY167" fmla="*/ 1171839 h 1791137"/>
                <a:gd name="connsiteX168" fmla="*/ 4178760 w 4242969"/>
                <a:gd name="connsiteY168" fmla="*/ 1149845 h 1791137"/>
                <a:gd name="connsiteX169" fmla="*/ 4193609 w 4242969"/>
                <a:gd name="connsiteY169" fmla="*/ 1137376 h 1791137"/>
                <a:gd name="connsiteX170" fmla="*/ 4209672 w 4242969"/>
                <a:gd name="connsiteY170" fmla="*/ 1109494 h 1791137"/>
                <a:gd name="connsiteX171" fmla="*/ 4217985 w 4242969"/>
                <a:gd name="connsiteY171" fmla="*/ 1084555 h 1791137"/>
                <a:gd name="connsiteX172" fmla="*/ 4222142 w 4242969"/>
                <a:gd name="connsiteY172" fmla="*/ 1067930 h 1791137"/>
                <a:gd name="connsiteX173" fmla="*/ 4234611 w 4242969"/>
                <a:gd name="connsiteY173" fmla="*/ 1041130 h 1791137"/>
                <a:gd name="connsiteX174" fmla="*/ 4238767 w 4242969"/>
                <a:gd name="connsiteY174" fmla="*/ 1101181 h 1791137"/>
                <a:gd name="connsiteX175" fmla="*/ 4242923 w 4242969"/>
                <a:gd name="connsiteY175" fmla="*/ 1121963 h 1791137"/>
                <a:gd name="connsiteX176" fmla="*/ 4238767 w 4242969"/>
                <a:gd name="connsiteY176" fmla="*/ 1175995 h 1791137"/>
                <a:gd name="connsiteX177" fmla="*/ 4234611 w 4242969"/>
                <a:gd name="connsiteY177" fmla="*/ 1192621 h 1791137"/>
                <a:gd name="connsiteX178" fmla="*/ 4231667 w 4242969"/>
                <a:gd name="connsiteY178" fmla="*/ 1244836 h 1791137"/>
                <a:gd name="connsiteX179" fmla="*/ 4240586 w 4242969"/>
                <a:gd name="connsiteY179" fmla="*/ 1271592 h 1791137"/>
                <a:gd name="connsiteX180" fmla="*/ 4230454 w 4242969"/>
                <a:gd name="connsiteY180" fmla="*/ 1292374 h 1791137"/>
                <a:gd name="connsiteX181" fmla="*/ 4238767 w 4242969"/>
                <a:gd name="connsiteY181" fmla="*/ 1308999 h 1791137"/>
                <a:gd name="connsiteX182" fmla="*/ 4242923 w 4242969"/>
                <a:gd name="connsiteY182" fmla="*/ 1325624 h 1791137"/>
                <a:gd name="connsiteX183" fmla="*/ 4234611 w 4242969"/>
                <a:gd name="connsiteY183" fmla="*/ 1358875 h 1791137"/>
                <a:gd name="connsiteX184" fmla="*/ 4205516 w 4242969"/>
                <a:gd name="connsiteY184" fmla="*/ 1371344 h 1791137"/>
                <a:gd name="connsiteX185" fmla="*/ 3719222 w 4242969"/>
                <a:gd name="connsiteY185" fmla="*/ 1383814 h 1791137"/>
                <a:gd name="connsiteX186" fmla="*/ 3615312 w 4242969"/>
                <a:gd name="connsiteY186" fmla="*/ 1387970 h 1791137"/>
                <a:gd name="connsiteX187" fmla="*/ 3469840 w 4242969"/>
                <a:gd name="connsiteY187" fmla="*/ 1379657 h 1791137"/>
                <a:gd name="connsiteX188" fmla="*/ 3453214 w 4242969"/>
                <a:gd name="connsiteY188" fmla="*/ 1367188 h 1791137"/>
                <a:gd name="connsiteX189" fmla="*/ 3407494 w 4242969"/>
                <a:gd name="connsiteY189" fmla="*/ 1358875 h 1791137"/>
                <a:gd name="connsiteX190" fmla="*/ 3241240 w 4242969"/>
                <a:gd name="connsiteY190" fmla="*/ 1363032 h 1791137"/>
                <a:gd name="connsiteX191" fmla="*/ 3178894 w 4242969"/>
                <a:gd name="connsiteY191" fmla="*/ 1367188 h 1791137"/>
                <a:gd name="connsiteX192" fmla="*/ 3083298 w 4242969"/>
                <a:gd name="connsiteY192" fmla="*/ 1371344 h 1791137"/>
                <a:gd name="connsiteX193" fmla="*/ 2725851 w 4242969"/>
                <a:gd name="connsiteY193" fmla="*/ 1371344 h 1791137"/>
                <a:gd name="connsiteX194" fmla="*/ 2655192 w 4242969"/>
                <a:gd name="connsiteY194" fmla="*/ 1358875 h 1791137"/>
                <a:gd name="connsiteX195" fmla="*/ 2621942 w 4242969"/>
                <a:gd name="connsiteY195" fmla="*/ 1354719 h 1791137"/>
                <a:gd name="connsiteX196" fmla="*/ 2015112 w 4242969"/>
                <a:gd name="connsiteY196" fmla="*/ 1367188 h 1791137"/>
                <a:gd name="connsiteX197" fmla="*/ 1977705 w 4242969"/>
                <a:gd name="connsiteY197" fmla="*/ 1371344 h 1791137"/>
                <a:gd name="connsiteX198" fmla="*/ 1940298 w 4242969"/>
                <a:gd name="connsiteY198" fmla="*/ 1383814 h 1791137"/>
                <a:gd name="connsiteX199" fmla="*/ 1774043 w 4242969"/>
                <a:gd name="connsiteY199" fmla="*/ 1375501 h 1791137"/>
                <a:gd name="connsiteX200" fmla="*/ 1665978 w 4242969"/>
                <a:gd name="connsiteY200" fmla="*/ 1363032 h 1791137"/>
                <a:gd name="connsiteX201" fmla="*/ 1537131 w 4242969"/>
                <a:gd name="connsiteY201" fmla="*/ 1346406 h 1791137"/>
                <a:gd name="connsiteX202" fmla="*/ 1233716 w 4242969"/>
                <a:gd name="connsiteY202" fmla="*/ 1575006 h 1791137"/>
                <a:gd name="connsiteX203" fmla="*/ 1038367 w 4242969"/>
                <a:gd name="connsiteY203" fmla="*/ 1525130 h 1791137"/>
                <a:gd name="connsiteX204" fmla="*/ 897051 w 4242969"/>
                <a:gd name="connsiteY204" fmla="*/ 1487723 h 1791137"/>
                <a:gd name="connsiteX205" fmla="*/ 655981 w 4242969"/>
                <a:gd name="connsiteY205" fmla="*/ 1791137 h 1791137"/>
                <a:gd name="connsiteX206" fmla="*/ 664294 w 4242969"/>
                <a:gd name="connsiteY206" fmla="*/ 1408752 h 1791137"/>
                <a:gd name="connsiteX207" fmla="*/ 506353 w 4242969"/>
                <a:gd name="connsiteY207" fmla="*/ 1699696 h 1791137"/>
                <a:gd name="connsiteX208" fmla="*/ 348085 w 4242969"/>
                <a:gd name="connsiteY208" fmla="*/ 1782662 h 1791137"/>
                <a:gd name="connsiteX209" fmla="*/ 340098 w 4242969"/>
                <a:gd name="connsiteY209" fmla="*/ 1612414 h 1791137"/>
                <a:gd name="connsiteX210" fmla="*/ 259498 w 4242969"/>
                <a:gd name="connsiteY210" fmla="*/ 1492939 h 1791137"/>
                <a:gd name="connsiteX211" fmla="*/ 211251 w 4242969"/>
                <a:gd name="connsiteY211" fmla="*/ 1358875 h 1791137"/>
                <a:gd name="connsiteX212" fmla="*/ 289081 w 4242969"/>
                <a:gd name="connsiteY212" fmla="*/ 1408181 h 1791137"/>
                <a:gd name="connsiteX213" fmla="*/ 88435 w 4242969"/>
                <a:gd name="connsiteY213" fmla="*/ 1500273 h 1791137"/>
                <a:gd name="connsiteX214" fmla="*/ 91 w 4242969"/>
                <a:gd name="connsiteY214" fmla="*/ 1503288 h 1791137"/>
                <a:gd name="connsiteX215" fmla="*/ 402443 w 4242969"/>
                <a:gd name="connsiteY215" fmla="*/ 1196777 h 1791137"/>
                <a:gd name="connsiteX216" fmla="*/ 117430 w 4242969"/>
                <a:gd name="connsiteY216" fmla="*/ 1327183 h 1791137"/>
                <a:gd name="connsiteX217" fmla="*/ 221078 w 4242969"/>
                <a:gd name="connsiteY217" fmla="*/ 1221845 h 1791137"/>
                <a:gd name="connsiteX218" fmla="*/ 302691 w 4242969"/>
                <a:gd name="connsiteY218" fmla="*/ 1163526 h 1791137"/>
                <a:gd name="connsiteX219" fmla="*/ 228958 w 4242969"/>
                <a:gd name="connsiteY219" fmla="*/ 1187382 h 1791137"/>
                <a:gd name="connsiteX220" fmla="*/ 126175 w 4242969"/>
                <a:gd name="connsiteY220" fmla="*/ 1186863 h 1791137"/>
                <a:gd name="connsiteX221" fmla="*/ 24215 w 4242969"/>
                <a:gd name="connsiteY221" fmla="*/ 1101181 h 1791137"/>
                <a:gd name="connsiteX0" fmla="*/ 24215 w 4242969"/>
                <a:gd name="connsiteY0" fmla="*/ 1101181 h 1791137"/>
                <a:gd name="connsiteX1" fmla="*/ 92102 w 4242969"/>
                <a:gd name="connsiteY1" fmla="*/ 1071957 h 1791137"/>
                <a:gd name="connsiteX2" fmla="*/ 254590 w 4242969"/>
                <a:gd name="connsiteY2" fmla="*/ 1116594 h 1791137"/>
                <a:gd name="connsiteX3" fmla="*/ 282514 w 4242969"/>
                <a:gd name="connsiteY3" fmla="*/ 1120145 h 1791137"/>
                <a:gd name="connsiteX4" fmla="*/ 311003 w 4242969"/>
                <a:gd name="connsiteY4" fmla="*/ 1142744 h 1791137"/>
                <a:gd name="connsiteX5" fmla="*/ 323472 w 4242969"/>
                <a:gd name="connsiteY5" fmla="*/ 1146901 h 1791137"/>
                <a:gd name="connsiteX6" fmla="*/ 331785 w 4242969"/>
                <a:gd name="connsiteY6" fmla="*/ 1142701 h 1791137"/>
                <a:gd name="connsiteX7" fmla="*/ 351398 w 4242969"/>
                <a:gd name="connsiteY7" fmla="*/ 1154001 h 1791137"/>
                <a:gd name="connsiteX8" fmla="*/ 408982 w 4242969"/>
                <a:gd name="connsiteY8" fmla="*/ 1160539 h 1791137"/>
                <a:gd name="connsiteX9" fmla="*/ 423225 w 4242969"/>
                <a:gd name="connsiteY9" fmla="*/ 1180152 h 1791137"/>
                <a:gd name="connsiteX10" fmla="*/ 444007 w 4242969"/>
                <a:gd name="connsiteY10" fmla="*/ 1170020 h 1791137"/>
                <a:gd name="connsiteX11" fmla="*/ 501027 w 4242969"/>
                <a:gd name="connsiteY11" fmla="*/ 1187859 h 1791137"/>
                <a:gd name="connsiteX12" fmla="*/ 531291 w 4242969"/>
                <a:gd name="connsiteY12" fmla="*/ 1200934 h 1791137"/>
                <a:gd name="connsiteX13" fmla="*/ 548523 w 4242969"/>
                <a:gd name="connsiteY13" fmla="*/ 1197339 h 1791137"/>
                <a:gd name="connsiteX14" fmla="*/ 599567 w 4242969"/>
                <a:gd name="connsiteY14" fmla="*/ 1210415 h 1791137"/>
                <a:gd name="connsiteX15" fmla="*/ 625112 w 4242969"/>
                <a:gd name="connsiteY15" fmla="*/ 1212190 h 1791137"/>
                <a:gd name="connsiteX16" fmla="*/ 701702 w 4242969"/>
                <a:gd name="connsiteY16" fmla="*/ 1216347 h 1791137"/>
                <a:gd name="connsiteX17" fmla="*/ 726640 w 4242969"/>
                <a:gd name="connsiteY17" fmla="*/ 1213359 h 1791137"/>
                <a:gd name="connsiteX18" fmla="*/ 779460 w 4242969"/>
                <a:gd name="connsiteY18" fmla="*/ 1209809 h 1791137"/>
                <a:gd name="connsiteX19" fmla="*/ 790154 w 4242969"/>
                <a:gd name="connsiteY19" fmla="*/ 1202102 h 1791137"/>
                <a:gd name="connsiteX20" fmla="*/ 813923 w 4242969"/>
                <a:gd name="connsiteY20" fmla="*/ 1205090 h 1791137"/>
                <a:gd name="connsiteX21" fmla="*/ 848344 w 4242969"/>
                <a:gd name="connsiteY21" fmla="*/ 1181884 h 1791137"/>
                <a:gd name="connsiteX22" fmla="*/ 872112 w 4242969"/>
                <a:gd name="connsiteY22" fmla="*/ 1184308 h 1791137"/>
                <a:gd name="connsiteX23" fmla="*/ 867914 w 4242969"/>
                <a:gd name="connsiteY23" fmla="*/ 1165864 h 1791137"/>
                <a:gd name="connsiteX24" fmla="*/ 882764 w 4242969"/>
                <a:gd name="connsiteY24" fmla="*/ 1150408 h 1791137"/>
                <a:gd name="connsiteX25" fmla="*/ 909520 w 4242969"/>
                <a:gd name="connsiteY25" fmla="*/ 1146901 h 1791137"/>
                <a:gd name="connsiteX26" fmla="*/ 910688 w 4242969"/>
                <a:gd name="connsiteY26" fmla="*/ 1124907 h 1791137"/>
                <a:gd name="connsiteX27" fmla="*/ 919002 w 4242969"/>
                <a:gd name="connsiteY27" fmla="*/ 1110662 h 1791137"/>
                <a:gd name="connsiteX28" fmla="*/ 932639 w 4242969"/>
                <a:gd name="connsiteY28" fmla="*/ 1081568 h 1791137"/>
                <a:gd name="connsiteX29" fmla="*/ 933809 w 4242969"/>
                <a:gd name="connsiteY29" fmla="*/ 1078625 h 1791137"/>
                <a:gd name="connsiteX30" fmla="*/ 937966 w 4242969"/>
                <a:gd name="connsiteY30" fmla="*/ 1057236 h 1791137"/>
                <a:gd name="connsiteX31" fmla="*/ 955196 w 4242969"/>
                <a:gd name="connsiteY31" fmla="*/ 1019222 h 1791137"/>
                <a:gd name="connsiteX32" fmla="*/ 984334 w 4242969"/>
                <a:gd name="connsiteY32" fmla="*/ 968177 h 1791137"/>
                <a:gd name="connsiteX33" fmla="*/ 981347 w 4242969"/>
                <a:gd name="connsiteY33" fmla="*/ 953933 h 1791137"/>
                <a:gd name="connsiteX34" fmla="*/ 992647 w 4242969"/>
                <a:gd name="connsiteY34" fmla="*/ 922457 h 1791137"/>
                <a:gd name="connsiteX35" fmla="*/ 1000960 w 4242969"/>
                <a:gd name="connsiteY35" fmla="*/ 893363 h 1791137"/>
                <a:gd name="connsiteX36" fmla="*/ 1005116 w 4242969"/>
                <a:gd name="connsiteY36" fmla="*/ 876737 h 1791137"/>
                <a:gd name="connsiteX37" fmla="*/ 1010442 w 4242969"/>
                <a:gd name="connsiteY37" fmla="*/ 835174 h 1791137"/>
                <a:gd name="connsiteX38" fmla="*/ 1009836 w 4242969"/>
                <a:gd name="connsiteY38" fmla="*/ 812617 h 1791137"/>
                <a:gd name="connsiteX39" fmla="*/ 1012173 w 4242969"/>
                <a:gd name="connsiteY39" fmla="*/ 766290 h 1791137"/>
                <a:gd name="connsiteX40" fmla="*/ 1016329 w 4242969"/>
                <a:gd name="connsiteY40" fmla="*/ 747283 h 1791137"/>
                <a:gd name="connsiteX41" fmla="*/ 1026461 w 4242969"/>
                <a:gd name="connsiteY41" fmla="*/ 679613 h 1791137"/>
                <a:gd name="connsiteX42" fmla="*/ 1029448 w 4242969"/>
                <a:gd name="connsiteY42" fmla="*/ 645756 h 1791137"/>
                <a:gd name="connsiteX43" fmla="*/ 1042523 w 4242969"/>
                <a:gd name="connsiteY43" fmla="*/ 531759 h 1791137"/>
                <a:gd name="connsiteX44" fmla="*/ 1039536 w 4242969"/>
                <a:gd name="connsiteY44" fmla="*/ 500283 h 1791137"/>
                <a:gd name="connsiteX45" fmla="*/ 1043085 w 4242969"/>
                <a:gd name="connsiteY45" fmla="*/ 371435 h 1791137"/>
                <a:gd name="connsiteX46" fmla="*/ 1044255 w 4242969"/>
                <a:gd name="connsiteY46" fmla="*/ 309696 h 1791137"/>
                <a:gd name="connsiteX47" fmla="*/ 1047805 w 4242969"/>
                <a:gd name="connsiteY47" fmla="*/ 243801 h 1791137"/>
                <a:gd name="connsiteX48" fmla="*/ 1056724 w 4242969"/>
                <a:gd name="connsiteY48" fmla="*/ 221807 h 1791137"/>
                <a:gd name="connsiteX49" fmla="*/ 1069193 w 4242969"/>
                <a:gd name="connsiteY49" fmla="*/ 142836 h 1791137"/>
                <a:gd name="connsiteX50" fmla="*/ 1076294 w 4242969"/>
                <a:gd name="connsiteY50" fmla="*/ 105429 h 1791137"/>
                <a:gd name="connsiteX51" fmla="*/ 1085213 w 4242969"/>
                <a:gd name="connsiteY51" fmla="*/ 78715 h 1791137"/>
                <a:gd name="connsiteX52" fmla="*/ 1094132 w 4242969"/>
                <a:gd name="connsiteY52" fmla="*/ 61484 h 1791137"/>
                <a:gd name="connsiteX53" fmla="*/ 1116731 w 4242969"/>
                <a:gd name="connsiteY53" fmla="*/ 28233 h 1791137"/>
                <a:gd name="connsiteX54" fmla="*/ 1154096 w 4242969"/>
                <a:gd name="connsiteY54" fmla="*/ 5633 h 1791137"/>
                <a:gd name="connsiteX55" fmla="*/ 1185615 w 4242969"/>
                <a:gd name="connsiteY55" fmla="*/ 1476 h 1791137"/>
                <a:gd name="connsiteX56" fmla="*/ 1233716 w 4242969"/>
                <a:gd name="connsiteY56" fmla="*/ 32995 h 1791137"/>
                <a:gd name="connsiteX57" fmla="*/ 1269955 w 4242969"/>
                <a:gd name="connsiteY57" fmla="*/ 44252 h 1791137"/>
                <a:gd name="connsiteX58" fmla="*/ 1279436 w 4242969"/>
                <a:gd name="connsiteY58" fmla="*/ 57934 h 1791137"/>
                <a:gd name="connsiteX59" fmla="*/ 1291905 w 4242969"/>
                <a:gd name="connsiteY59" fmla="*/ 65641 h 1791137"/>
                <a:gd name="connsiteX60" fmla="*/ 1335937 w 4242969"/>
                <a:gd name="connsiteY60" fmla="*/ 81054 h 1791137"/>
                <a:gd name="connsiteX61" fmla="*/ 1350181 w 4242969"/>
                <a:gd name="connsiteY61" fmla="*/ 95904 h 1791137"/>
                <a:gd name="connsiteX62" fmla="*/ 1372174 w 4242969"/>
                <a:gd name="connsiteY62" fmla="*/ 104822 h 1791137"/>
                <a:gd name="connsiteX63" fmla="*/ 1386376 w 4242969"/>
                <a:gd name="connsiteY63" fmla="*/ 117291 h 1791137"/>
                <a:gd name="connsiteX64" fmla="*/ 1418458 w 4242969"/>
                <a:gd name="connsiteY64" fmla="*/ 141018 h 1791137"/>
                <a:gd name="connsiteX65" fmla="*/ 1447552 w 4242969"/>
                <a:gd name="connsiteY65" fmla="*/ 158855 h 1791137"/>
                <a:gd name="connsiteX66" fmla="*/ 1462965 w 4242969"/>
                <a:gd name="connsiteY66" fmla="*/ 166562 h 1791137"/>
                <a:gd name="connsiteX67" fmla="*/ 1470672 w 4242969"/>
                <a:gd name="connsiteY67" fmla="*/ 172494 h 1791137"/>
                <a:gd name="connsiteX68" fmla="*/ 1508036 w 4242969"/>
                <a:gd name="connsiteY68" fmla="*/ 190937 h 1791137"/>
                <a:gd name="connsiteX69" fmla="*/ 1530637 w 4242969"/>
                <a:gd name="connsiteY69" fmla="*/ 200376 h 1791137"/>
                <a:gd name="connsiteX70" fmla="*/ 1545486 w 4242969"/>
                <a:gd name="connsiteY70" fmla="*/ 214057 h 1791137"/>
                <a:gd name="connsiteX71" fmla="*/ 1557912 w 4242969"/>
                <a:gd name="connsiteY71" fmla="*/ 232457 h 1791137"/>
                <a:gd name="connsiteX72" fmla="*/ 1565619 w 4242969"/>
                <a:gd name="connsiteY72" fmla="*/ 230639 h 1791137"/>
                <a:gd name="connsiteX73" fmla="*/ 1595969 w 4242969"/>
                <a:gd name="connsiteY73" fmla="*/ 231851 h 1791137"/>
                <a:gd name="connsiteX74" fmla="*/ 1611945 w 4242969"/>
                <a:gd name="connsiteY74" fmla="*/ 257352 h 1791137"/>
                <a:gd name="connsiteX75" fmla="*/ 1636883 w 4242969"/>
                <a:gd name="connsiteY75" fmla="*/ 269908 h 1791137"/>
                <a:gd name="connsiteX76" fmla="*/ 1689792 w 4242969"/>
                <a:gd name="connsiteY76" fmla="*/ 290084 h 1791137"/>
                <a:gd name="connsiteX77" fmla="*/ 1712348 w 4242969"/>
                <a:gd name="connsiteY77" fmla="*/ 307878 h 1791137"/>
                <a:gd name="connsiteX78" fmla="*/ 1750317 w 4242969"/>
                <a:gd name="connsiteY78" fmla="*/ 334028 h 1791137"/>
                <a:gd name="connsiteX79" fmla="*/ 1774693 w 4242969"/>
                <a:gd name="connsiteY79" fmla="*/ 348879 h 1791137"/>
                <a:gd name="connsiteX80" fmla="*/ 1785993 w 4242969"/>
                <a:gd name="connsiteY80" fmla="*/ 356585 h 1791137"/>
                <a:gd name="connsiteX81" fmla="*/ 1823444 w 4242969"/>
                <a:gd name="connsiteY81" fmla="*/ 366068 h 1791137"/>
                <a:gd name="connsiteX82" fmla="*/ 1838249 w 4242969"/>
                <a:gd name="connsiteY82" fmla="*/ 382130 h 1791137"/>
                <a:gd name="connsiteX83" fmla="*/ 1864964 w 4242969"/>
                <a:gd name="connsiteY83" fmla="*/ 400530 h 1791137"/>
                <a:gd name="connsiteX84" fmla="*/ 1872064 w 4242969"/>
                <a:gd name="connsiteY84" fmla="*/ 408843 h 1791137"/>
                <a:gd name="connsiteX85" fmla="*/ 1908303 w 4242969"/>
                <a:gd name="connsiteY85" fmla="*/ 423088 h 1791137"/>
                <a:gd name="connsiteX86" fmla="*/ 1902891 w 4242969"/>
                <a:gd name="connsiteY86" fmla="*/ 436163 h 1791137"/>
                <a:gd name="connsiteX87" fmla="*/ 1927266 w 4242969"/>
                <a:gd name="connsiteY87" fmla="*/ 435556 h 1791137"/>
                <a:gd name="connsiteX88" fmla="*/ 1969436 w 4242969"/>
                <a:gd name="connsiteY88" fmla="*/ 456339 h 1791137"/>
                <a:gd name="connsiteX89" fmla="*/ 1977705 w 4242969"/>
                <a:gd name="connsiteY89" fmla="*/ 465257 h 1791137"/>
                <a:gd name="connsiteX90" fmla="*/ 1986018 w 4242969"/>
                <a:gd name="connsiteY90" fmla="*/ 477726 h 1791137"/>
                <a:gd name="connsiteX91" fmla="*/ 1998487 w 4242969"/>
                <a:gd name="connsiteY91" fmla="*/ 486039 h 1791137"/>
                <a:gd name="connsiteX92" fmla="*/ 2021088 w 4242969"/>
                <a:gd name="connsiteY92" fmla="*/ 494914 h 1791137"/>
                <a:gd name="connsiteX93" fmla="*/ 2028794 w 4242969"/>
                <a:gd name="connsiteY93" fmla="*/ 499071 h 1791137"/>
                <a:gd name="connsiteX94" fmla="*/ 2047195 w 4242969"/>
                <a:gd name="connsiteY94" fmla="*/ 512147 h 1791137"/>
                <a:gd name="connsiteX95" fmla="*/ 2064989 w 4242969"/>
                <a:gd name="connsiteY95" fmla="*/ 527603 h 1791137"/>
                <a:gd name="connsiteX96" fmla="*/ 2098283 w 4242969"/>
                <a:gd name="connsiteY96" fmla="*/ 533534 h 1791137"/>
                <a:gd name="connsiteX97" fmla="*/ 2125602 w 4242969"/>
                <a:gd name="connsiteY97" fmla="*/ 556697 h 1791137"/>
                <a:gd name="connsiteX98" fmla="*/ 2123178 w 4242969"/>
                <a:gd name="connsiteY98" fmla="*/ 565010 h 1791137"/>
                <a:gd name="connsiteX99" fmla="*/ 2152272 w 4242969"/>
                <a:gd name="connsiteY99" fmla="*/ 569166 h 1791137"/>
                <a:gd name="connsiteX100" fmla="*/ 2173054 w 4242969"/>
                <a:gd name="connsiteY100" fmla="*/ 585792 h 1791137"/>
                <a:gd name="connsiteX101" fmla="*/ 2185523 w 4242969"/>
                <a:gd name="connsiteY101" fmla="*/ 594104 h 1791137"/>
                <a:gd name="connsiteX102" fmla="*/ 2216999 w 4242969"/>
                <a:gd name="connsiteY102" fmla="*/ 605924 h 1791137"/>
                <a:gd name="connsiteX103" fmla="*/ 2235399 w 4242969"/>
                <a:gd name="connsiteY103" fmla="*/ 623198 h 1791137"/>
                <a:gd name="connsiteX104" fmla="*/ 2262112 w 4242969"/>
                <a:gd name="connsiteY104" fmla="*/ 627918 h 1791137"/>
                <a:gd name="connsiteX105" fmla="*/ 2301902 w 4242969"/>
                <a:gd name="connsiteY105" fmla="*/ 660606 h 1791137"/>
                <a:gd name="connsiteX106" fmla="*/ 2333940 w 4242969"/>
                <a:gd name="connsiteY106" fmla="*/ 667621 h 1791137"/>
                <a:gd name="connsiteX107" fmla="*/ 2355934 w 4242969"/>
                <a:gd name="connsiteY107" fmla="*/ 681388 h 1791137"/>
                <a:gd name="connsiteX108" fmla="*/ 2389185 w 4242969"/>
                <a:gd name="connsiteY108" fmla="*/ 706327 h 1791137"/>
                <a:gd name="connsiteX109" fmla="*/ 2415985 w 4242969"/>
                <a:gd name="connsiteY109" fmla="*/ 719358 h 1791137"/>
                <a:gd name="connsiteX110" fmla="*/ 2427242 w 4242969"/>
                <a:gd name="connsiteY110" fmla="*/ 730659 h 1791137"/>
                <a:gd name="connsiteX111" fmla="*/ 2441486 w 4242969"/>
                <a:gd name="connsiteY111" fmla="*/ 734815 h 1791137"/>
                <a:gd name="connsiteX112" fmla="*/ 2458112 w 4242969"/>
                <a:gd name="connsiteY112" fmla="*/ 735984 h 1791137"/>
                <a:gd name="connsiteX113" fmla="*/ 2480625 w 4242969"/>
                <a:gd name="connsiteY113" fmla="*/ 756203 h 1791137"/>
                <a:gd name="connsiteX114" fmla="*/ 2493094 w 4242969"/>
                <a:gd name="connsiteY114" fmla="*/ 764515 h 1791137"/>
                <a:gd name="connsiteX115" fmla="*/ 2542971 w 4242969"/>
                <a:gd name="connsiteY115" fmla="*/ 785297 h 1791137"/>
                <a:gd name="connsiteX116" fmla="*/ 2555440 w 4242969"/>
                <a:gd name="connsiteY116" fmla="*/ 793610 h 1791137"/>
                <a:gd name="connsiteX117" fmla="*/ 2588691 w 4242969"/>
                <a:gd name="connsiteY117" fmla="*/ 822704 h 1791137"/>
                <a:gd name="connsiteX118" fmla="*/ 2582110 w 4242969"/>
                <a:gd name="connsiteY118" fmla="*/ 807811 h 1791137"/>
                <a:gd name="connsiteX119" fmla="*/ 2623110 w 4242969"/>
                <a:gd name="connsiteY119" fmla="*/ 835737 h 1791137"/>
                <a:gd name="connsiteX120" fmla="*/ 2651036 w 4242969"/>
                <a:gd name="connsiteY120" fmla="*/ 852968 h 1791137"/>
                <a:gd name="connsiteX121" fmla="*/ 2682555 w 4242969"/>
                <a:gd name="connsiteY121" fmla="*/ 861280 h 1791137"/>
                <a:gd name="connsiteX122" fmla="*/ 2696799 w 4242969"/>
                <a:gd name="connsiteY122" fmla="*/ 874356 h 1791137"/>
                <a:gd name="connsiteX123" fmla="*/ 2708662 w 4242969"/>
                <a:gd name="connsiteY123" fmla="*/ 877300 h 1791137"/>
                <a:gd name="connsiteX124" fmla="*/ 2724682 w 4242969"/>
                <a:gd name="connsiteY124" fmla="*/ 881457 h 1791137"/>
                <a:gd name="connsiteX125" fmla="*/ 2738320 w 4242969"/>
                <a:gd name="connsiteY125" fmla="*/ 901675 h 1791137"/>
                <a:gd name="connsiteX126" fmla="*/ 2784040 w 4242969"/>
                <a:gd name="connsiteY126" fmla="*/ 918301 h 1791137"/>
                <a:gd name="connsiteX127" fmla="*/ 2792352 w 4242969"/>
                <a:gd name="connsiteY127" fmla="*/ 930770 h 1791137"/>
                <a:gd name="connsiteX128" fmla="*/ 2831579 w 4242969"/>
                <a:gd name="connsiteY128" fmla="*/ 939646 h 1791137"/>
                <a:gd name="connsiteX129" fmla="*/ 2842229 w 4242969"/>
                <a:gd name="connsiteY129" fmla="*/ 957482 h 1791137"/>
                <a:gd name="connsiteX130" fmla="*/ 2921849 w 4242969"/>
                <a:gd name="connsiteY130" fmla="*/ 985971 h 1791137"/>
                <a:gd name="connsiteX131" fmla="*/ 2950943 w 4242969"/>
                <a:gd name="connsiteY131" fmla="*/ 1013291 h 1791137"/>
                <a:gd name="connsiteX132" fmla="*/ 2983545 w 4242969"/>
                <a:gd name="connsiteY132" fmla="*/ 1030523 h 1791137"/>
                <a:gd name="connsiteX133" fmla="*/ 3033422 w 4242969"/>
                <a:gd name="connsiteY133" fmla="*/ 1047148 h 1791137"/>
                <a:gd name="connsiteX134" fmla="*/ 3070829 w 4242969"/>
                <a:gd name="connsiteY134" fmla="*/ 1072086 h 1791137"/>
                <a:gd name="connsiteX135" fmla="*/ 3104080 w 4242969"/>
                <a:gd name="connsiteY135" fmla="*/ 1092868 h 1791137"/>
                <a:gd name="connsiteX136" fmla="*/ 3153956 w 4242969"/>
                <a:gd name="connsiteY136" fmla="*/ 1109494 h 1791137"/>
                <a:gd name="connsiteX137" fmla="*/ 3174176 w 4242969"/>
                <a:gd name="connsiteY137" fmla="*/ 1119581 h 1791137"/>
                <a:gd name="connsiteX138" fmla="*/ 3215133 w 4242969"/>
                <a:gd name="connsiteY138" fmla="*/ 1142138 h 1791137"/>
                <a:gd name="connsiteX139" fmla="*/ 3238902 w 4242969"/>
                <a:gd name="connsiteY139" fmla="*/ 1148070 h 1791137"/>
                <a:gd name="connsiteX140" fmla="*/ 3241240 w 4242969"/>
                <a:gd name="connsiteY140" fmla="*/ 1159370 h 1791137"/>
                <a:gd name="connsiteX141" fmla="*/ 3282803 w 4242969"/>
                <a:gd name="connsiteY141" fmla="*/ 1175995 h 1791137"/>
                <a:gd name="connsiteX142" fmla="*/ 3324454 w 4242969"/>
                <a:gd name="connsiteY142" fmla="*/ 1184871 h 1791137"/>
                <a:gd name="connsiteX143" fmla="*/ 3355885 w 4242969"/>
                <a:gd name="connsiteY143" fmla="*/ 1202104 h 1791137"/>
                <a:gd name="connsiteX144" fmla="*/ 3384418 w 4242969"/>
                <a:gd name="connsiteY144" fmla="*/ 1219334 h 1791137"/>
                <a:gd name="connsiteX145" fmla="*/ 3384375 w 4242969"/>
                <a:gd name="connsiteY145" fmla="*/ 1222884 h 1791137"/>
                <a:gd name="connsiteX146" fmla="*/ 3432476 w 4242969"/>
                <a:gd name="connsiteY146" fmla="*/ 1233579 h 1791137"/>
                <a:gd name="connsiteX147" fmla="*/ 3469840 w 4242969"/>
                <a:gd name="connsiteY147" fmla="*/ 1251980 h 1791137"/>
                <a:gd name="connsiteX148" fmla="*/ 3495385 w 4242969"/>
                <a:gd name="connsiteY148" fmla="*/ 1262673 h 1791137"/>
                <a:gd name="connsiteX149" fmla="*/ 3528029 w 4242969"/>
                <a:gd name="connsiteY149" fmla="*/ 1275748 h 1791137"/>
                <a:gd name="connsiteX150" fmla="*/ 3565436 w 4242969"/>
                <a:gd name="connsiteY150" fmla="*/ 1288217 h 1791137"/>
                <a:gd name="connsiteX151" fmla="*/ 3577905 w 4242969"/>
                <a:gd name="connsiteY151" fmla="*/ 1292374 h 1791137"/>
                <a:gd name="connsiteX152" fmla="*/ 3598687 w 4242969"/>
                <a:gd name="connsiteY152" fmla="*/ 1300686 h 1791137"/>
                <a:gd name="connsiteX153" fmla="*/ 3627782 w 4242969"/>
                <a:gd name="connsiteY153" fmla="*/ 1304843 h 1791137"/>
                <a:gd name="connsiteX154" fmla="*/ 3673502 w 4242969"/>
                <a:gd name="connsiteY154" fmla="*/ 1313155 h 1791137"/>
                <a:gd name="connsiteX155" fmla="*/ 3700215 w 4242969"/>
                <a:gd name="connsiteY155" fmla="*/ 1316099 h 1791137"/>
                <a:gd name="connsiteX156" fmla="*/ 3722208 w 4242969"/>
                <a:gd name="connsiteY156" fmla="*/ 1319649 h 1791137"/>
                <a:gd name="connsiteX157" fmla="*/ 3827894 w 4242969"/>
                <a:gd name="connsiteY157" fmla="*/ 1333332 h 1791137"/>
                <a:gd name="connsiteX158" fmla="*/ 3901236 w 4242969"/>
                <a:gd name="connsiteY158" fmla="*/ 1335713 h 1791137"/>
                <a:gd name="connsiteX159" fmla="*/ 3926823 w 4242969"/>
                <a:gd name="connsiteY159" fmla="*/ 1320861 h 1791137"/>
                <a:gd name="connsiteX160" fmla="*/ 3959771 w 4242969"/>
                <a:gd name="connsiteY160" fmla="*/ 1322031 h 1791137"/>
                <a:gd name="connsiteX161" fmla="*/ 4010167 w 4242969"/>
                <a:gd name="connsiteY161" fmla="*/ 1313199 h 1791137"/>
                <a:gd name="connsiteX162" fmla="*/ 4072512 w 4242969"/>
                <a:gd name="connsiteY162" fmla="*/ 1284624 h 1791137"/>
                <a:gd name="connsiteX163" fmla="*/ 4096844 w 4242969"/>
                <a:gd name="connsiteY163" fmla="*/ 1262067 h 1791137"/>
                <a:gd name="connsiteX164" fmla="*/ 4122389 w 4242969"/>
                <a:gd name="connsiteY164" fmla="*/ 1246654 h 1791137"/>
                <a:gd name="connsiteX165" fmla="*/ 4136633 w 4242969"/>
                <a:gd name="connsiteY165" fmla="*/ 1221065 h 1791137"/>
                <a:gd name="connsiteX166" fmla="*/ 4159796 w 4242969"/>
                <a:gd name="connsiteY166" fmla="*/ 1200933 h 1791137"/>
                <a:gd name="connsiteX167" fmla="*/ 4172222 w 4242969"/>
                <a:gd name="connsiteY167" fmla="*/ 1171839 h 1791137"/>
                <a:gd name="connsiteX168" fmla="*/ 4178760 w 4242969"/>
                <a:gd name="connsiteY168" fmla="*/ 1149845 h 1791137"/>
                <a:gd name="connsiteX169" fmla="*/ 4193609 w 4242969"/>
                <a:gd name="connsiteY169" fmla="*/ 1137376 h 1791137"/>
                <a:gd name="connsiteX170" fmla="*/ 4209672 w 4242969"/>
                <a:gd name="connsiteY170" fmla="*/ 1109494 h 1791137"/>
                <a:gd name="connsiteX171" fmla="*/ 4217985 w 4242969"/>
                <a:gd name="connsiteY171" fmla="*/ 1084555 h 1791137"/>
                <a:gd name="connsiteX172" fmla="*/ 4222142 w 4242969"/>
                <a:gd name="connsiteY172" fmla="*/ 1067930 h 1791137"/>
                <a:gd name="connsiteX173" fmla="*/ 4234611 w 4242969"/>
                <a:gd name="connsiteY173" fmla="*/ 1041130 h 1791137"/>
                <a:gd name="connsiteX174" fmla="*/ 4238767 w 4242969"/>
                <a:gd name="connsiteY174" fmla="*/ 1101181 h 1791137"/>
                <a:gd name="connsiteX175" fmla="*/ 4242923 w 4242969"/>
                <a:gd name="connsiteY175" fmla="*/ 1121963 h 1791137"/>
                <a:gd name="connsiteX176" fmla="*/ 4238767 w 4242969"/>
                <a:gd name="connsiteY176" fmla="*/ 1175995 h 1791137"/>
                <a:gd name="connsiteX177" fmla="*/ 4234611 w 4242969"/>
                <a:gd name="connsiteY177" fmla="*/ 1192621 h 1791137"/>
                <a:gd name="connsiteX178" fmla="*/ 4231667 w 4242969"/>
                <a:gd name="connsiteY178" fmla="*/ 1244836 h 1791137"/>
                <a:gd name="connsiteX179" fmla="*/ 4240586 w 4242969"/>
                <a:gd name="connsiteY179" fmla="*/ 1271592 h 1791137"/>
                <a:gd name="connsiteX180" fmla="*/ 4230454 w 4242969"/>
                <a:gd name="connsiteY180" fmla="*/ 1292374 h 1791137"/>
                <a:gd name="connsiteX181" fmla="*/ 4238767 w 4242969"/>
                <a:gd name="connsiteY181" fmla="*/ 1308999 h 1791137"/>
                <a:gd name="connsiteX182" fmla="*/ 4242923 w 4242969"/>
                <a:gd name="connsiteY182" fmla="*/ 1325624 h 1791137"/>
                <a:gd name="connsiteX183" fmla="*/ 4234611 w 4242969"/>
                <a:gd name="connsiteY183" fmla="*/ 1358875 h 1791137"/>
                <a:gd name="connsiteX184" fmla="*/ 4205516 w 4242969"/>
                <a:gd name="connsiteY184" fmla="*/ 1371344 h 1791137"/>
                <a:gd name="connsiteX185" fmla="*/ 3719222 w 4242969"/>
                <a:gd name="connsiteY185" fmla="*/ 1383814 h 1791137"/>
                <a:gd name="connsiteX186" fmla="*/ 3615312 w 4242969"/>
                <a:gd name="connsiteY186" fmla="*/ 1387970 h 1791137"/>
                <a:gd name="connsiteX187" fmla="*/ 3469840 w 4242969"/>
                <a:gd name="connsiteY187" fmla="*/ 1379657 h 1791137"/>
                <a:gd name="connsiteX188" fmla="*/ 3453214 w 4242969"/>
                <a:gd name="connsiteY188" fmla="*/ 1367188 h 1791137"/>
                <a:gd name="connsiteX189" fmla="*/ 3407494 w 4242969"/>
                <a:gd name="connsiteY189" fmla="*/ 1358875 h 1791137"/>
                <a:gd name="connsiteX190" fmla="*/ 3241240 w 4242969"/>
                <a:gd name="connsiteY190" fmla="*/ 1363032 h 1791137"/>
                <a:gd name="connsiteX191" fmla="*/ 3178894 w 4242969"/>
                <a:gd name="connsiteY191" fmla="*/ 1367188 h 1791137"/>
                <a:gd name="connsiteX192" fmla="*/ 3083298 w 4242969"/>
                <a:gd name="connsiteY192" fmla="*/ 1371344 h 1791137"/>
                <a:gd name="connsiteX193" fmla="*/ 2725851 w 4242969"/>
                <a:gd name="connsiteY193" fmla="*/ 1371344 h 1791137"/>
                <a:gd name="connsiteX194" fmla="*/ 2655192 w 4242969"/>
                <a:gd name="connsiteY194" fmla="*/ 1358875 h 1791137"/>
                <a:gd name="connsiteX195" fmla="*/ 2621942 w 4242969"/>
                <a:gd name="connsiteY195" fmla="*/ 1354719 h 1791137"/>
                <a:gd name="connsiteX196" fmla="*/ 2015112 w 4242969"/>
                <a:gd name="connsiteY196" fmla="*/ 1367188 h 1791137"/>
                <a:gd name="connsiteX197" fmla="*/ 1977705 w 4242969"/>
                <a:gd name="connsiteY197" fmla="*/ 1371344 h 1791137"/>
                <a:gd name="connsiteX198" fmla="*/ 1940298 w 4242969"/>
                <a:gd name="connsiteY198" fmla="*/ 1383814 h 1791137"/>
                <a:gd name="connsiteX199" fmla="*/ 1774043 w 4242969"/>
                <a:gd name="connsiteY199" fmla="*/ 1375501 h 1791137"/>
                <a:gd name="connsiteX200" fmla="*/ 1665978 w 4242969"/>
                <a:gd name="connsiteY200" fmla="*/ 1363032 h 1791137"/>
                <a:gd name="connsiteX201" fmla="*/ 1537131 w 4242969"/>
                <a:gd name="connsiteY201" fmla="*/ 1346406 h 1791137"/>
                <a:gd name="connsiteX202" fmla="*/ 1233716 w 4242969"/>
                <a:gd name="connsiteY202" fmla="*/ 1575006 h 1791137"/>
                <a:gd name="connsiteX203" fmla="*/ 1038367 w 4242969"/>
                <a:gd name="connsiteY203" fmla="*/ 1525130 h 1791137"/>
                <a:gd name="connsiteX204" fmla="*/ 897051 w 4242969"/>
                <a:gd name="connsiteY204" fmla="*/ 1487723 h 1791137"/>
                <a:gd name="connsiteX205" fmla="*/ 655981 w 4242969"/>
                <a:gd name="connsiteY205" fmla="*/ 1791137 h 1791137"/>
                <a:gd name="connsiteX206" fmla="*/ 664294 w 4242969"/>
                <a:gd name="connsiteY206" fmla="*/ 1408752 h 1791137"/>
                <a:gd name="connsiteX207" fmla="*/ 506353 w 4242969"/>
                <a:gd name="connsiteY207" fmla="*/ 1699696 h 1791137"/>
                <a:gd name="connsiteX208" fmla="*/ 348085 w 4242969"/>
                <a:gd name="connsiteY208" fmla="*/ 1782662 h 1791137"/>
                <a:gd name="connsiteX209" fmla="*/ 340098 w 4242969"/>
                <a:gd name="connsiteY209" fmla="*/ 1612414 h 1791137"/>
                <a:gd name="connsiteX210" fmla="*/ 234397 w 4242969"/>
                <a:gd name="connsiteY210" fmla="*/ 1636374 h 1791137"/>
                <a:gd name="connsiteX211" fmla="*/ 211251 w 4242969"/>
                <a:gd name="connsiteY211" fmla="*/ 1358875 h 1791137"/>
                <a:gd name="connsiteX212" fmla="*/ 289081 w 4242969"/>
                <a:gd name="connsiteY212" fmla="*/ 1408181 h 1791137"/>
                <a:gd name="connsiteX213" fmla="*/ 88435 w 4242969"/>
                <a:gd name="connsiteY213" fmla="*/ 1500273 h 1791137"/>
                <a:gd name="connsiteX214" fmla="*/ 91 w 4242969"/>
                <a:gd name="connsiteY214" fmla="*/ 1503288 h 1791137"/>
                <a:gd name="connsiteX215" fmla="*/ 402443 w 4242969"/>
                <a:gd name="connsiteY215" fmla="*/ 1196777 h 1791137"/>
                <a:gd name="connsiteX216" fmla="*/ 117430 w 4242969"/>
                <a:gd name="connsiteY216" fmla="*/ 1327183 h 1791137"/>
                <a:gd name="connsiteX217" fmla="*/ 221078 w 4242969"/>
                <a:gd name="connsiteY217" fmla="*/ 1221845 h 1791137"/>
                <a:gd name="connsiteX218" fmla="*/ 302691 w 4242969"/>
                <a:gd name="connsiteY218" fmla="*/ 1163526 h 1791137"/>
                <a:gd name="connsiteX219" fmla="*/ 228958 w 4242969"/>
                <a:gd name="connsiteY219" fmla="*/ 1187382 h 1791137"/>
                <a:gd name="connsiteX220" fmla="*/ 126175 w 4242969"/>
                <a:gd name="connsiteY220" fmla="*/ 1186863 h 1791137"/>
                <a:gd name="connsiteX221" fmla="*/ 24215 w 4242969"/>
                <a:gd name="connsiteY221" fmla="*/ 1101181 h 1791137"/>
                <a:gd name="connsiteX0" fmla="*/ 24215 w 4242969"/>
                <a:gd name="connsiteY0" fmla="*/ 1101181 h 1791137"/>
                <a:gd name="connsiteX1" fmla="*/ 92102 w 4242969"/>
                <a:gd name="connsiteY1" fmla="*/ 1071957 h 1791137"/>
                <a:gd name="connsiteX2" fmla="*/ 254590 w 4242969"/>
                <a:gd name="connsiteY2" fmla="*/ 1116594 h 1791137"/>
                <a:gd name="connsiteX3" fmla="*/ 282514 w 4242969"/>
                <a:gd name="connsiteY3" fmla="*/ 1120145 h 1791137"/>
                <a:gd name="connsiteX4" fmla="*/ 311003 w 4242969"/>
                <a:gd name="connsiteY4" fmla="*/ 1142744 h 1791137"/>
                <a:gd name="connsiteX5" fmla="*/ 323472 w 4242969"/>
                <a:gd name="connsiteY5" fmla="*/ 1146901 h 1791137"/>
                <a:gd name="connsiteX6" fmla="*/ 331785 w 4242969"/>
                <a:gd name="connsiteY6" fmla="*/ 1142701 h 1791137"/>
                <a:gd name="connsiteX7" fmla="*/ 351398 w 4242969"/>
                <a:gd name="connsiteY7" fmla="*/ 1154001 h 1791137"/>
                <a:gd name="connsiteX8" fmla="*/ 408982 w 4242969"/>
                <a:gd name="connsiteY8" fmla="*/ 1160539 h 1791137"/>
                <a:gd name="connsiteX9" fmla="*/ 423225 w 4242969"/>
                <a:gd name="connsiteY9" fmla="*/ 1180152 h 1791137"/>
                <a:gd name="connsiteX10" fmla="*/ 444007 w 4242969"/>
                <a:gd name="connsiteY10" fmla="*/ 1170020 h 1791137"/>
                <a:gd name="connsiteX11" fmla="*/ 501027 w 4242969"/>
                <a:gd name="connsiteY11" fmla="*/ 1187859 h 1791137"/>
                <a:gd name="connsiteX12" fmla="*/ 531291 w 4242969"/>
                <a:gd name="connsiteY12" fmla="*/ 1200934 h 1791137"/>
                <a:gd name="connsiteX13" fmla="*/ 548523 w 4242969"/>
                <a:gd name="connsiteY13" fmla="*/ 1197339 h 1791137"/>
                <a:gd name="connsiteX14" fmla="*/ 599567 w 4242969"/>
                <a:gd name="connsiteY14" fmla="*/ 1210415 h 1791137"/>
                <a:gd name="connsiteX15" fmla="*/ 625112 w 4242969"/>
                <a:gd name="connsiteY15" fmla="*/ 1212190 h 1791137"/>
                <a:gd name="connsiteX16" fmla="*/ 701702 w 4242969"/>
                <a:gd name="connsiteY16" fmla="*/ 1216347 h 1791137"/>
                <a:gd name="connsiteX17" fmla="*/ 726640 w 4242969"/>
                <a:gd name="connsiteY17" fmla="*/ 1213359 h 1791137"/>
                <a:gd name="connsiteX18" fmla="*/ 779460 w 4242969"/>
                <a:gd name="connsiteY18" fmla="*/ 1209809 h 1791137"/>
                <a:gd name="connsiteX19" fmla="*/ 790154 w 4242969"/>
                <a:gd name="connsiteY19" fmla="*/ 1202102 h 1791137"/>
                <a:gd name="connsiteX20" fmla="*/ 813923 w 4242969"/>
                <a:gd name="connsiteY20" fmla="*/ 1205090 h 1791137"/>
                <a:gd name="connsiteX21" fmla="*/ 848344 w 4242969"/>
                <a:gd name="connsiteY21" fmla="*/ 1181884 h 1791137"/>
                <a:gd name="connsiteX22" fmla="*/ 872112 w 4242969"/>
                <a:gd name="connsiteY22" fmla="*/ 1184308 h 1791137"/>
                <a:gd name="connsiteX23" fmla="*/ 867914 w 4242969"/>
                <a:gd name="connsiteY23" fmla="*/ 1165864 h 1791137"/>
                <a:gd name="connsiteX24" fmla="*/ 882764 w 4242969"/>
                <a:gd name="connsiteY24" fmla="*/ 1150408 h 1791137"/>
                <a:gd name="connsiteX25" fmla="*/ 909520 w 4242969"/>
                <a:gd name="connsiteY25" fmla="*/ 1146901 h 1791137"/>
                <a:gd name="connsiteX26" fmla="*/ 910688 w 4242969"/>
                <a:gd name="connsiteY26" fmla="*/ 1124907 h 1791137"/>
                <a:gd name="connsiteX27" fmla="*/ 919002 w 4242969"/>
                <a:gd name="connsiteY27" fmla="*/ 1110662 h 1791137"/>
                <a:gd name="connsiteX28" fmla="*/ 932639 w 4242969"/>
                <a:gd name="connsiteY28" fmla="*/ 1081568 h 1791137"/>
                <a:gd name="connsiteX29" fmla="*/ 933809 w 4242969"/>
                <a:gd name="connsiteY29" fmla="*/ 1078625 h 1791137"/>
                <a:gd name="connsiteX30" fmla="*/ 937966 w 4242969"/>
                <a:gd name="connsiteY30" fmla="*/ 1057236 h 1791137"/>
                <a:gd name="connsiteX31" fmla="*/ 955196 w 4242969"/>
                <a:gd name="connsiteY31" fmla="*/ 1019222 h 1791137"/>
                <a:gd name="connsiteX32" fmla="*/ 984334 w 4242969"/>
                <a:gd name="connsiteY32" fmla="*/ 968177 h 1791137"/>
                <a:gd name="connsiteX33" fmla="*/ 981347 w 4242969"/>
                <a:gd name="connsiteY33" fmla="*/ 953933 h 1791137"/>
                <a:gd name="connsiteX34" fmla="*/ 992647 w 4242969"/>
                <a:gd name="connsiteY34" fmla="*/ 922457 h 1791137"/>
                <a:gd name="connsiteX35" fmla="*/ 1000960 w 4242969"/>
                <a:gd name="connsiteY35" fmla="*/ 893363 h 1791137"/>
                <a:gd name="connsiteX36" fmla="*/ 1005116 w 4242969"/>
                <a:gd name="connsiteY36" fmla="*/ 876737 h 1791137"/>
                <a:gd name="connsiteX37" fmla="*/ 1010442 w 4242969"/>
                <a:gd name="connsiteY37" fmla="*/ 835174 h 1791137"/>
                <a:gd name="connsiteX38" fmla="*/ 1009836 w 4242969"/>
                <a:gd name="connsiteY38" fmla="*/ 812617 h 1791137"/>
                <a:gd name="connsiteX39" fmla="*/ 1012173 w 4242969"/>
                <a:gd name="connsiteY39" fmla="*/ 766290 h 1791137"/>
                <a:gd name="connsiteX40" fmla="*/ 1016329 w 4242969"/>
                <a:gd name="connsiteY40" fmla="*/ 747283 h 1791137"/>
                <a:gd name="connsiteX41" fmla="*/ 1026461 w 4242969"/>
                <a:gd name="connsiteY41" fmla="*/ 679613 h 1791137"/>
                <a:gd name="connsiteX42" fmla="*/ 1029448 w 4242969"/>
                <a:gd name="connsiteY42" fmla="*/ 645756 h 1791137"/>
                <a:gd name="connsiteX43" fmla="*/ 1042523 w 4242969"/>
                <a:gd name="connsiteY43" fmla="*/ 531759 h 1791137"/>
                <a:gd name="connsiteX44" fmla="*/ 1039536 w 4242969"/>
                <a:gd name="connsiteY44" fmla="*/ 500283 h 1791137"/>
                <a:gd name="connsiteX45" fmla="*/ 1043085 w 4242969"/>
                <a:gd name="connsiteY45" fmla="*/ 371435 h 1791137"/>
                <a:gd name="connsiteX46" fmla="*/ 1044255 w 4242969"/>
                <a:gd name="connsiteY46" fmla="*/ 309696 h 1791137"/>
                <a:gd name="connsiteX47" fmla="*/ 1047805 w 4242969"/>
                <a:gd name="connsiteY47" fmla="*/ 243801 h 1791137"/>
                <a:gd name="connsiteX48" fmla="*/ 1056724 w 4242969"/>
                <a:gd name="connsiteY48" fmla="*/ 221807 h 1791137"/>
                <a:gd name="connsiteX49" fmla="*/ 1069193 w 4242969"/>
                <a:gd name="connsiteY49" fmla="*/ 142836 h 1791137"/>
                <a:gd name="connsiteX50" fmla="*/ 1076294 w 4242969"/>
                <a:gd name="connsiteY50" fmla="*/ 105429 h 1791137"/>
                <a:gd name="connsiteX51" fmla="*/ 1085213 w 4242969"/>
                <a:gd name="connsiteY51" fmla="*/ 78715 h 1791137"/>
                <a:gd name="connsiteX52" fmla="*/ 1094132 w 4242969"/>
                <a:gd name="connsiteY52" fmla="*/ 61484 h 1791137"/>
                <a:gd name="connsiteX53" fmla="*/ 1116731 w 4242969"/>
                <a:gd name="connsiteY53" fmla="*/ 28233 h 1791137"/>
                <a:gd name="connsiteX54" fmla="*/ 1154096 w 4242969"/>
                <a:gd name="connsiteY54" fmla="*/ 5633 h 1791137"/>
                <a:gd name="connsiteX55" fmla="*/ 1185615 w 4242969"/>
                <a:gd name="connsiteY55" fmla="*/ 1476 h 1791137"/>
                <a:gd name="connsiteX56" fmla="*/ 1233716 w 4242969"/>
                <a:gd name="connsiteY56" fmla="*/ 32995 h 1791137"/>
                <a:gd name="connsiteX57" fmla="*/ 1269955 w 4242969"/>
                <a:gd name="connsiteY57" fmla="*/ 44252 h 1791137"/>
                <a:gd name="connsiteX58" fmla="*/ 1279436 w 4242969"/>
                <a:gd name="connsiteY58" fmla="*/ 57934 h 1791137"/>
                <a:gd name="connsiteX59" fmla="*/ 1291905 w 4242969"/>
                <a:gd name="connsiteY59" fmla="*/ 65641 h 1791137"/>
                <a:gd name="connsiteX60" fmla="*/ 1335937 w 4242969"/>
                <a:gd name="connsiteY60" fmla="*/ 81054 h 1791137"/>
                <a:gd name="connsiteX61" fmla="*/ 1350181 w 4242969"/>
                <a:gd name="connsiteY61" fmla="*/ 95904 h 1791137"/>
                <a:gd name="connsiteX62" fmla="*/ 1372174 w 4242969"/>
                <a:gd name="connsiteY62" fmla="*/ 104822 h 1791137"/>
                <a:gd name="connsiteX63" fmla="*/ 1386376 w 4242969"/>
                <a:gd name="connsiteY63" fmla="*/ 117291 h 1791137"/>
                <a:gd name="connsiteX64" fmla="*/ 1418458 w 4242969"/>
                <a:gd name="connsiteY64" fmla="*/ 141018 h 1791137"/>
                <a:gd name="connsiteX65" fmla="*/ 1447552 w 4242969"/>
                <a:gd name="connsiteY65" fmla="*/ 158855 h 1791137"/>
                <a:gd name="connsiteX66" fmla="*/ 1462965 w 4242969"/>
                <a:gd name="connsiteY66" fmla="*/ 166562 h 1791137"/>
                <a:gd name="connsiteX67" fmla="*/ 1470672 w 4242969"/>
                <a:gd name="connsiteY67" fmla="*/ 172494 h 1791137"/>
                <a:gd name="connsiteX68" fmla="*/ 1508036 w 4242969"/>
                <a:gd name="connsiteY68" fmla="*/ 190937 h 1791137"/>
                <a:gd name="connsiteX69" fmla="*/ 1530637 w 4242969"/>
                <a:gd name="connsiteY69" fmla="*/ 200376 h 1791137"/>
                <a:gd name="connsiteX70" fmla="*/ 1545486 w 4242969"/>
                <a:gd name="connsiteY70" fmla="*/ 214057 h 1791137"/>
                <a:gd name="connsiteX71" fmla="*/ 1557912 w 4242969"/>
                <a:gd name="connsiteY71" fmla="*/ 232457 h 1791137"/>
                <a:gd name="connsiteX72" fmla="*/ 1565619 w 4242969"/>
                <a:gd name="connsiteY72" fmla="*/ 230639 h 1791137"/>
                <a:gd name="connsiteX73" fmla="*/ 1595969 w 4242969"/>
                <a:gd name="connsiteY73" fmla="*/ 231851 h 1791137"/>
                <a:gd name="connsiteX74" fmla="*/ 1611945 w 4242969"/>
                <a:gd name="connsiteY74" fmla="*/ 257352 h 1791137"/>
                <a:gd name="connsiteX75" fmla="*/ 1636883 w 4242969"/>
                <a:gd name="connsiteY75" fmla="*/ 269908 h 1791137"/>
                <a:gd name="connsiteX76" fmla="*/ 1689792 w 4242969"/>
                <a:gd name="connsiteY76" fmla="*/ 290084 h 1791137"/>
                <a:gd name="connsiteX77" fmla="*/ 1712348 w 4242969"/>
                <a:gd name="connsiteY77" fmla="*/ 307878 h 1791137"/>
                <a:gd name="connsiteX78" fmla="*/ 1750317 w 4242969"/>
                <a:gd name="connsiteY78" fmla="*/ 334028 h 1791137"/>
                <a:gd name="connsiteX79" fmla="*/ 1774693 w 4242969"/>
                <a:gd name="connsiteY79" fmla="*/ 348879 h 1791137"/>
                <a:gd name="connsiteX80" fmla="*/ 1785993 w 4242969"/>
                <a:gd name="connsiteY80" fmla="*/ 356585 h 1791137"/>
                <a:gd name="connsiteX81" fmla="*/ 1823444 w 4242969"/>
                <a:gd name="connsiteY81" fmla="*/ 366068 h 1791137"/>
                <a:gd name="connsiteX82" fmla="*/ 1838249 w 4242969"/>
                <a:gd name="connsiteY82" fmla="*/ 382130 h 1791137"/>
                <a:gd name="connsiteX83" fmla="*/ 1864964 w 4242969"/>
                <a:gd name="connsiteY83" fmla="*/ 400530 h 1791137"/>
                <a:gd name="connsiteX84" fmla="*/ 1872064 w 4242969"/>
                <a:gd name="connsiteY84" fmla="*/ 408843 h 1791137"/>
                <a:gd name="connsiteX85" fmla="*/ 1908303 w 4242969"/>
                <a:gd name="connsiteY85" fmla="*/ 423088 h 1791137"/>
                <a:gd name="connsiteX86" fmla="*/ 1902891 w 4242969"/>
                <a:gd name="connsiteY86" fmla="*/ 436163 h 1791137"/>
                <a:gd name="connsiteX87" fmla="*/ 1927266 w 4242969"/>
                <a:gd name="connsiteY87" fmla="*/ 435556 h 1791137"/>
                <a:gd name="connsiteX88" fmla="*/ 1969436 w 4242969"/>
                <a:gd name="connsiteY88" fmla="*/ 456339 h 1791137"/>
                <a:gd name="connsiteX89" fmla="*/ 1977705 w 4242969"/>
                <a:gd name="connsiteY89" fmla="*/ 465257 h 1791137"/>
                <a:gd name="connsiteX90" fmla="*/ 1986018 w 4242969"/>
                <a:gd name="connsiteY90" fmla="*/ 477726 h 1791137"/>
                <a:gd name="connsiteX91" fmla="*/ 1998487 w 4242969"/>
                <a:gd name="connsiteY91" fmla="*/ 486039 h 1791137"/>
                <a:gd name="connsiteX92" fmla="*/ 2021088 w 4242969"/>
                <a:gd name="connsiteY92" fmla="*/ 494914 h 1791137"/>
                <a:gd name="connsiteX93" fmla="*/ 2028794 w 4242969"/>
                <a:gd name="connsiteY93" fmla="*/ 499071 h 1791137"/>
                <a:gd name="connsiteX94" fmla="*/ 2047195 w 4242969"/>
                <a:gd name="connsiteY94" fmla="*/ 512147 h 1791137"/>
                <a:gd name="connsiteX95" fmla="*/ 2064989 w 4242969"/>
                <a:gd name="connsiteY95" fmla="*/ 527603 h 1791137"/>
                <a:gd name="connsiteX96" fmla="*/ 2098283 w 4242969"/>
                <a:gd name="connsiteY96" fmla="*/ 533534 h 1791137"/>
                <a:gd name="connsiteX97" fmla="*/ 2125602 w 4242969"/>
                <a:gd name="connsiteY97" fmla="*/ 556697 h 1791137"/>
                <a:gd name="connsiteX98" fmla="*/ 2123178 w 4242969"/>
                <a:gd name="connsiteY98" fmla="*/ 565010 h 1791137"/>
                <a:gd name="connsiteX99" fmla="*/ 2152272 w 4242969"/>
                <a:gd name="connsiteY99" fmla="*/ 569166 h 1791137"/>
                <a:gd name="connsiteX100" fmla="*/ 2173054 w 4242969"/>
                <a:gd name="connsiteY100" fmla="*/ 585792 h 1791137"/>
                <a:gd name="connsiteX101" fmla="*/ 2185523 w 4242969"/>
                <a:gd name="connsiteY101" fmla="*/ 594104 h 1791137"/>
                <a:gd name="connsiteX102" fmla="*/ 2216999 w 4242969"/>
                <a:gd name="connsiteY102" fmla="*/ 605924 h 1791137"/>
                <a:gd name="connsiteX103" fmla="*/ 2235399 w 4242969"/>
                <a:gd name="connsiteY103" fmla="*/ 623198 h 1791137"/>
                <a:gd name="connsiteX104" fmla="*/ 2262112 w 4242969"/>
                <a:gd name="connsiteY104" fmla="*/ 627918 h 1791137"/>
                <a:gd name="connsiteX105" fmla="*/ 2301902 w 4242969"/>
                <a:gd name="connsiteY105" fmla="*/ 660606 h 1791137"/>
                <a:gd name="connsiteX106" fmla="*/ 2333940 w 4242969"/>
                <a:gd name="connsiteY106" fmla="*/ 667621 h 1791137"/>
                <a:gd name="connsiteX107" fmla="*/ 2355934 w 4242969"/>
                <a:gd name="connsiteY107" fmla="*/ 681388 h 1791137"/>
                <a:gd name="connsiteX108" fmla="*/ 2389185 w 4242969"/>
                <a:gd name="connsiteY108" fmla="*/ 706327 h 1791137"/>
                <a:gd name="connsiteX109" fmla="*/ 2415985 w 4242969"/>
                <a:gd name="connsiteY109" fmla="*/ 719358 h 1791137"/>
                <a:gd name="connsiteX110" fmla="*/ 2427242 w 4242969"/>
                <a:gd name="connsiteY110" fmla="*/ 730659 h 1791137"/>
                <a:gd name="connsiteX111" fmla="*/ 2441486 w 4242969"/>
                <a:gd name="connsiteY111" fmla="*/ 734815 h 1791137"/>
                <a:gd name="connsiteX112" fmla="*/ 2458112 w 4242969"/>
                <a:gd name="connsiteY112" fmla="*/ 735984 h 1791137"/>
                <a:gd name="connsiteX113" fmla="*/ 2480625 w 4242969"/>
                <a:gd name="connsiteY113" fmla="*/ 756203 h 1791137"/>
                <a:gd name="connsiteX114" fmla="*/ 2493094 w 4242969"/>
                <a:gd name="connsiteY114" fmla="*/ 764515 h 1791137"/>
                <a:gd name="connsiteX115" fmla="*/ 2542971 w 4242969"/>
                <a:gd name="connsiteY115" fmla="*/ 785297 h 1791137"/>
                <a:gd name="connsiteX116" fmla="*/ 2555440 w 4242969"/>
                <a:gd name="connsiteY116" fmla="*/ 793610 h 1791137"/>
                <a:gd name="connsiteX117" fmla="*/ 2588691 w 4242969"/>
                <a:gd name="connsiteY117" fmla="*/ 822704 h 1791137"/>
                <a:gd name="connsiteX118" fmla="*/ 2582110 w 4242969"/>
                <a:gd name="connsiteY118" fmla="*/ 807811 h 1791137"/>
                <a:gd name="connsiteX119" fmla="*/ 2623110 w 4242969"/>
                <a:gd name="connsiteY119" fmla="*/ 835737 h 1791137"/>
                <a:gd name="connsiteX120" fmla="*/ 2651036 w 4242969"/>
                <a:gd name="connsiteY120" fmla="*/ 852968 h 1791137"/>
                <a:gd name="connsiteX121" fmla="*/ 2682555 w 4242969"/>
                <a:gd name="connsiteY121" fmla="*/ 861280 h 1791137"/>
                <a:gd name="connsiteX122" fmla="*/ 2696799 w 4242969"/>
                <a:gd name="connsiteY122" fmla="*/ 874356 h 1791137"/>
                <a:gd name="connsiteX123" fmla="*/ 2708662 w 4242969"/>
                <a:gd name="connsiteY123" fmla="*/ 877300 h 1791137"/>
                <a:gd name="connsiteX124" fmla="*/ 2724682 w 4242969"/>
                <a:gd name="connsiteY124" fmla="*/ 881457 h 1791137"/>
                <a:gd name="connsiteX125" fmla="*/ 2738320 w 4242969"/>
                <a:gd name="connsiteY125" fmla="*/ 901675 h 1791137"/>
                <a:gd name="connsiteX126" fmla="*/ 2784040 w 4242969"/>
                <a:gd name="connsiteY126" fmla="*/ 918301 h 1791137"/>
                <a:gd name="connsiteX127" fmla="*/ 2792352 w 4242969"/>
                <a:gd name="connsiteY127" fmla="*/ 930770 h 1791137"/>
                <a:gd name="connsiteX128" fmla="*/ 2831579 w 4242969"/>
                <a:gd name="connsiteY128" fmla="*/ 939646 h 1791137"/>
                <a:gd name="connsiteX129" fmla="*/ 2842229 w 4242969"/>
                <a:gd name="connsiteY129" fmla="*/ 957482 h 1791137"/>
                <a:gd name="connsiteX130" fmla="*/ 2921849 w 4242969"/>
                <a:gd name="connsiteY130" fmla="*/ 985971 h 1791137"/>
                <a:gd name="connsiteX131" fmla="*/ 2950943 w 4242969"/>
                <a:gd name="connsiteY131" fmla="*/ 1013291 h 1791137"/>
                <a:gd name="connsiteX132" fmla="*/ 2983545 w 4242969"/>
                <a:gd name="connsiteY132" fmla="*/ 1030523 h 1791137"/>
                <a:gd name="connsiteX133" fmla="*/ 3033422 w 4242969"/>
                <a:gd name="connsiteY133" fmla="*/ 1047148 h 1791137"/>
                <a:gd name="connsiteX134" fmla="*/ 3070829 w 4242969"/>
                <a:gd name="connsiteY134" fmla="*/ 1072086 h 1791137"/>
                <a:gd name="connsiteX135" fmla="*/ 3104080 w 4242969"/>
                <a:gd name="connsiteY135" fmla="*/ 1092868 h 1791137"/>
                <a:gd name="connsiteX136" fmla="*/ 3153956 w 4242969"/>
                <a:gd name="connsiteY136" fmla="*/ 1109494 h 1791137"/>
                <a:gd name="connsiteX137" fmla="*/ 3174176 w 4242969"/>
                <a:gd name="connsiteY137" fmla="*/ 1119581 h 1791137"/>
                <a:gd name="connsiteX138" fmla="*/ 3215133 w 4242969"/>
                <a:gd name="connsiteY138" fmla="*/ 1142138 h 1791137"/>
                <a:gd name="connsiteX139" fmla="*/ 3238902 w 4242969"/>
                <a:gd name="connsiteY139" fmla="*/ 1148070 h 1791137"/>
                <a:gd name="connsiteX140" fmla="*/ 3241240 w 4242969"/>
                <a:gd name="connsiteY140" fmla="*/ 1159370 h 1791137"/>
                <a:gd name="connsiteX141" fmla="*/ 3282803 w 4242969"/>
                <a:gd name="connsiteY141" fmla="*/ 1175995 h 1791137"/>
                <a:gd name="connsiteX142" fmla="*/ 3324454 w 4242969"/>
                <a:gd name="connsiteY142" fmla="*/ 1184871 h 1791137"/>
                <a:gd name="connsiteX143" fmla="*/ 3355885 w 4242969"/>
                <a:gd name="connsiteY143" fmla="*/ 1202104 h 1791137"/>
                <a:gd name="connsiteX144" fmla="*/ 3384418 w 4242969"/>
                <a:gd name="connsiteY144" fmla="*/ 1219334 h 1791137"/>
                <a:gd name="connsiteX145" fmla="*/ 3384375 w 4242969"/>
                <a:gd name="connsiteY145" fmla="*/ 1222884 h 1791137"/>
                <a:gd name="connsiteX146" fmla="*/ 3432476 w 4242969"/>
                <a:gd name="connsiteY146" fmla="*/ 1233579 h 1791137"/>
                <a:gd name="connsiteX147" fmla="*/ 3469840 w 4242969"/>
                <a:gd name="connsiteY147" fmla="*/ 1251980 h 1791137"/>
                <a:gd name="connsiteX148" fmla="*/ 3495385 w 4242969"/>
                <a:gd name="connsiteY148" fmla="*/ 1262673 h 1791137"/>
                <a:gd name="connsiteX149" fmla="*/ 3528029 w 4242969"/>
                <a:gd name="connsiteY149" fmla="*/ 1275748 h 1791137"/>
                <a:gd name="connsiteX150" fmla="*/ 3565436 w 4242969"/>
                <a:gd name="connsiteY150" fmla="*/ 1288217 h 1791137"/>
                <a:gd name="connsiteX151" fmla="*/ 3577905 w 4242969"/>
                <a:gd name="connsiteY151" fmla="*/ 1292374 h 1791137"/>
                <a:gd name="connsiteX152" fmla="*/ 3598687 w 4242969"/>
                <a:gd name="connsiteY152" fmla="*/ 1300686 h 1791137"/>
                <a:gd name="connsiteX153" fmla="*/ 3627782 w 4242969"/>
                <a:gd name="connsiteY153" fmla="*/ 1304843 h 1791137"/>
                <a:gd name="connsiteX154" fmla="*/ 3673502 w 4242969"/>
                <a:gd name="connsiteY154" fmla="*/ 1313155 h 1791137"/>
                <a:gd name="connsiteX155" fmla="*/ 3700215 w 4242969"/>
                <a:gd name="connsiteY155" fmla="*/ 1316099 h 1791137"/>
                <a:gd name="connsiteX156" fmla="*/ 3722208 w 4242969"/>
                <a:gd name="connsiteY156" fmla="*/ 1319649 h 1791137"/>
                <a:gd name="connsiteX157" fmla="*/ 3827894 w 4242969"/>
                <a:gd name="connsiteY157" fmla="*/ 1333332 h 1791137"/>
                <a:gd name="connsiteX158" fmla="*/ 3901236 w 4242969"/>
                <a:gd name="connsiteY158" fmla="*/ 1335713 h 1791137"/>
                <a:gd name="connsiteX159" fmla="*/ 3926823 w 4242969"/>
                <a:gd name="connsiteY159" fmla="*/ 1320861 h 1791137"/>
                <a:gd name="connsiteX160" fmla="*/ 3959771 w 4242969"/>
                <a:gd name="connsiteY160" fmla="*/ 1322031 h 1791137"/>
                <a:gd name="connsiteX161" fmla="*/ 4010167 w 4242969"/>
                <a:gd name="connsiteY161" fmla="*/ 1313199 h 1791137"/>
                <a:gd name="connsiteX162" fmla="*/ 4072512 w 4242969"/>
                <a:gd name="connsiteY162" fmla="*/ 1284624 h 1791137"/>
                <a:gd name="connsiteX163" fmla="*/ 4096844 w 4242969"/>
                <a:gd name="connsiteY163" fmla="*/ 1262067 h 1791137"/>
                <a:gd name="connsiteX164" fmla="*/ 4122389 w 4242969"/>
                <a:gd name="connsiteY164" fmla="*/ 1246654 h 1791137"/>
                <a:gd name="connsiteX165" fmla="*/ 4136633 w 4242969"/>
                <a:gd name="connsiteY165" fmla="*/ 1221065 h 1791137"/>
                <a:gd name="connsiteX166" fmla="*/ 4159796 w 4242969"/>
                <a:gd name="connsiteY166" fmla="*/ 1200933 h 1791137"/>
                <a:gd name="connsiteX167" fmla="*/ 4172222 w 4242969"/>
                <a:gd name="connsiteY167" fmla="*/ 1171839 h 1791137"/>
                <a:gd name="connsiteX168" fmla="*/ 4178760 w 4242969"/>
                <a:gd name="connsiteY168" fmla="*/ 1149845 h 1791137"/>
                <a:gd name="connsiteX169" fmla="*/ 4193609 w 4242969"/>
                <a:gd name="connsiteY169" fmla="*/ 1137376 h 1791137"/>
                <a:gd name="connsiteX170" fmla="*/ 4209672 w 4242969"/>
                <a:gd name="connsiteY170" fmla="*/ 1109494 h 1791137"/>
                <a:gd name="connsiteX171" fmla="*/ 4217985 w 4242969"/>
                <a:gd name="connsiteY171" fmla="*/ 1084555 h 1791137"/>
                <a:gd name="connsiteX172" fmla="*/ 4222142 w 4242969"/>
                <a:gd name="connsiteY172" fmla="*/ 1067930 h 1791137"/>
                <a:gd name="connsiteX173" fmla="*/ 4234611 w 4242969"/>
                <a:gd name="connsiteY173" fmla="*/ 1041130 h 1791137"/>
                <a:gd name="connsiteX174" fmla="*/ 4238767 w 4242969"/>
                <a:gd name="connsiteY174" fmla="*/ 1101181 h 1791137"/>
                <a:gd name="connsiteX175" fmla="*/ 4242923 w 4242969"/>
                <a:gd name="connsiteY175" fmla="*/ 1121963 h 1791137"/>
                <a:gd name="connsiteX176" fmla="*/ 4238767 w 4242969"/>
                <a:gd name="connsiteY176" fmla="*/ 1175995 h 1791137"/>
                <a:gd name="connsiteX177" fmla="*/ 4234611 w 4242969"/>
                <a:gd name="connsiteY177" fmla="*/ 1192621 h 1791137"/>
                <a:gd name="connsiteX178" fmla="*/ 4231667 w 4242969"/>
                <a:gd name="connsiteY178" fmla="*/ 1244836 h 1791137"/>
                <a:gd name="connsiteX179" fmla="*/ 4240586 w 4242969"/>
                <a:gd name="connsiteY179" fmla="*/ 1271592 h 1791137"/>
                <a:gd name="connsiteX180" fmla="*/ 4230454 w 4242969"/>
                <a:gd name="connsiteY180" fmla="*/ 1292374 h 1791137"/>
                <a:gd name="connsiteX181" fmla="*/ 4238767 w 4242969"/>
                <a:gd name="connsiteY181" fmla="*/ 1308999 h 1791137"/>
                <a:gd name="connsiteX182" fmla="*/ 4242923 w 4242969"/>
                <a:gd name="connsiteY182" fmla="*/ 1325624 h 1791137"/>
                <a:gd name="connsiteX183" fmla="*/ 4234611 w 4242969"/>
                <a:gd name="connsiteY183" fmla="*/ 1358875 h 1791137"/>
                <a:gd name="connsiteX184" fmla="*/ 4205516 w 4242969"/>
                <a:gd name="connsiteY184" fmla="*/ 1371344 h 1791137"/>
                <a:gd name="connsiteX185" fmla="*/ 3719222 w 4242969"/>
                <a:gd name="connsiteY185" fmla="*/ 1383814 h 1791137"/>
                <a:gd name="connsiteX186" fmla="*/ 3615312 w 4242969"/>
                <a:gd name="connsiteY186" fmla="*/ 1387970 h 1791137"/>
                <a:gd name="connsiteX187" fmla="*/ 3469840 w 4242969"/>
                <a:gd name="connsiteY187" fmla="*/ 1379657 h 1791137"/>
                <a:gd name="connsiteX188" fmla="*/ 3453214 w 4242969"/>
                <a:gd name="connsiteY188" fmla="*/ 1367188 h 1791137"/>
                <a:gd name="connsiteX189" fmla="*/ 3407494 w 4242969"/>
                <a:gd name="connsiteY189" fmla="*/ 1358875 h 1791137"/>
                <a:gd name="connsiteX190" fmla="*/ 3241240 w 4242969"/>
                <a:gd name="connsiteY190" fmla="*/ 1363032 h 1791137"/>
                <a:gd name="connsiteX191" fmla="*/ 3178894 w 4242969"/>
                <a:gd name="connsiteY191" fmla="*/ 1367188 h 1791137"/>
                <a:gd name="connsiteX192" fmla="*/ 3083298 w 4242969"/>
                <a:gd name="connsiteY192" fmla="*/ 1371344 h 1791137"/>
                <a:gd name="connsiteX193" fmla="*/ 2725851 w 4242969"/>
                <a:gd name="connsiteY193" fmla="*/ 1371344 h 1791137"/>
                <a:gd name="connsiteX194" fmla="*/ 2655192 w 4242969"/>
                <a:gd name="connsiteY194" fmla="*/ 1358875 h 1791137"/>
                <a:gd name="connsiteX195" fmla="*/ 2621942 w 4242969"/>
                <a:gd name="connsiteY195" fmla="*/ 1354719 h 1791137"/>
                <a:gd name="connsiteX196" fmla="*/ 2015112 w 4242969"/>
                <a:gd name="connsiteY196" fmla="*/ 1367188 h 1791137"/>
                <a:gd name="connsiteX197" fmla="*/ 1977705 w 4242969"/>
                <a:gd name="connsiteY197" fmla="*/ 1371344 h 1791137"/>
                <a:gd name="connsiteX198" fmla="*/ 1940298 w 4242969"/>
                <a:gd name="connsiteY198" fmla="*/ 1383814 h 1791137"/>
                <a:gd name="connsiteX199" fmla="*/ 1774043 w 4242969"/>
                <a:gd name="connsiteY199" fmla="*/ 1375501 h 1791137"/>
                <a:gd name="connsiteX200" fmla="*/ 1665978 w 4242969"/>
                <a:gd name="connsiteY200" fmla="*/ 1363032 h 1791137"/>
                <a:gd name="connsiteX201" fmla="*/ 1537131 w 4242969"/>
                <a:gd name="connsiteY201" fmla="*/ 1346406 h 1791137"/>
                <a:gd name="connsiteX202" fmla="*/ 1233716 w 4242969"/>
                <a:gd name="connsiteY202" fmla="*/ 1575006 h 1791137"/>
                <a:gd name="connsiteX203" fmla="*/ 1038367 w 4242969"/>
                <a:gd name="connsiteY203" fmla="*/ 1525130 h 1791137"/>
                <a:gd name="connsiteX204" fmla="*/ 897051 w 4242969"/>
                <a:gd name="connsiteY204" fmla="*/ 1487723 h 1791137"/>
                <a:gd name="connsiteX205" fmla="*/ 655981 w 4242969"/>
                <a:gd name="connsiteY205" fmla="*/ 1791137 h 1791137"/>
                <a:gd name="connsiteX206" fmla="*/ 664294 w 4242969"/>
                <a:gd name="connsiteY206" fmla="*/ 1408752 h 1791137"/>
                <a:gd name="connsiteX207" fmla="*/ 506353 w 4242969"/>
                <a:gd name="connsiteY207" fmla="*/ 1699696 h 1791137"/>
                <a:gd name="connsiteX208" fmla="*/ 348085 w 4242969"/>
                <a:gd name="connsiteY208" fmla="*/ 1782662 h 1791137"/>
                <a:gd name="connsiteX209" fmla="*/ 340098 w 4242969"/>
                <a:gd name="connsiteY209" fmla="*/ 1612414 h 1791137"/>
                <a:gd name="connsiteX210" fmla="*/ 234397 w 4242969"/>
                <a:gd name="connsiteY210" fmla="*/ 1636374 h 1791137"/>
                <a:gd name="connsiteX211" fmla="*/ 211251 w 4242969"/>
                <a:gd name="connsiteY211" fmla="*/ 1358875 h 1791137"/>
                <a:gd name="connsiteX212" fmla="*/ 102615 w 4242969"/>
                <a:gd name="connsiteY212" fmla="*/ 1619748 h 1791137"/>
                <a:gd name="connsiteX213" fmla="*/ 88435 w 4242969"/>
                <a:gd name="connsiteY213" fmla="*/ 1500273 h 1791137"/>
                <a:gd name="connsiteX214" fmla="*/ 91 w 4242969"/>
                <a:gd name="connsiteY214" fmla="*/ 1503288 h 1791137"/>
                <a:gd name="connsiteX215" fmla="*/ 402443 w 4242969"/>
                <a:gd name="connsiteY215" fmla="*/ 1196777 h 1791137"/>
                <a:gd name="connsiteX216" fmla="*/ 117430 w 4242969"/>
                <a:gd name="connsiteY216" fmla="*/ 1327183 h 1791137"/>
                <a:gd name="connsiteX217" fmla="*/ 221078 w 4242969"/>
                <a:gd name="connsiteY217" fmla="*/ 1221845 h 1791137"/>
                <a:gd name="connsiteX218" fmla="*/ 302691 w 4242969"/>
                <a:gd name="connsiteY218" fmla="*/ 1163526 h 1791137"/>
                <a:gd name="connsiteX219" fmla="*/ 228958 w 4242969"/>
                <a:gd name="connsiteY219" fmla="*/ 1187382 h 1791137"/>
                <a:gd name="connsiteX220" fmla="*/ 126175 w 4242969"/>
                <a:gd name="connsiteY220" fmla="*/ 1186863 h 1791137"/>
                <a:gd name="connsiteX221" fmla="*/ 24215 w 4242969"/>
                <a:gd name="connsiteY221" fmla="*/ 1101181 h 1791137"/>
                <a:gd name="connsiteX0" fmla="*/ 24215 w 4242969"/>
                <a:gd name="connsiteY0" fmla="*/ 1101181 h 1799980"/>
                <a:gd name="connsiteX1" fmla="*/ 92102 w 4242969"/>
                <a:gd name="connsiteY1" fmla="*/ 1071957 h 1799980"/>
                <a:gd name="connsiteX2" fmla="*/ 254590 w 4242969"/>
                <a:gd name="connsiteY2" fmla="*/ 1116594 h 1799980"/>
                <a:gd name="connsiteX3" fmla="*/ 282514 w 4242969"/>
                <a:gd name="connsiteY3" fmla="*/ 1120145 h 1799980"/>
                <a:gd name="connsiteX4" fmla="*/ 311003 w 4242969"/>
                <a:gd name="connsiteY4" fmla="*/ 1142744 h 1799980"/>
                <a:gd name="connsiteX5" fmla="*/ 323472 w 4242969"/>
                <a:gd name="connsiteY5" fmla="*/ 1146901 h 1799980"/>
                <a:gd name="connsiteX6" fmla="*/ 331785 w 4242969"/>
                <a:gd name="connsiteY6" fmla="*/ 1142701 h 1799980"/>
                <a:gd name="connsiteX7" fmla="*/ 351398 w 4242969"/>
                <a:gd name="connsiteY7" fmla="*/ 1154001 h 1799980"/>
                <a:gd name="connsiteX8" fmla="*/ 408982 w 4242969"/>
                <a:gd name="connsiteY8" fmla="*/ 1160539 h 1799980"/>
                <a:gd name="connsiteX9" fmla="*/ 423225 w 4242969"/>
                <a:gd name="connsiteY9" fmla="*/ 1180152 h 1799980"/>
                <a:gd name="connsiteX10" fmla="*/ 444007 w 4242969"/>
                <a:gd name="connsiteY10" fmla="*/ 1170020 h 1799980"/>
                <a:gd name="connsiteX11" fmla="*/ 501027 w 4242969"/>
                <a:gd name="connsiteY11" fmla="*/ 1187859 h 1799980"/>
                <a:gd name="connsiteX12" fmla="*/ 531291 w 4242969"/>
                <a:gd name="connsiteY12" fmla="*/ 1200934 h 1799980"/>
                <a:gd name="connsiteX13" fmla="*/ 548523 w 4242969"/>
                <a:gd name="connsiteY13" fmla="*/ 1197339 h 1799980"/>
                <a:gd name="connsiteX14" fmla="*/ 599567 w 4242969"/>
                <a:gd name="connsiteY14" fmla="*/ 1210415 h 1799980"/>
                <a:gd name="connsiteX15" fmla="*/ 625112 w 4242969"/>
                <a:gd name="connsiteY15" fmla="*/ 1212190 h 1799980"/>
                <a:gd name="connsiteX16" fmla="*/ 701702 w 4242969"/>
                <a:gd name="connsiteY16" fmla="*/ 1216347 h 1799980"/>
                <a:gd name="connsiteX17" fmla="*/ 726640 w 4242969"/>
                <a:gd name="connsiteY17" fmla="*/ 1213359 h 1799980"/>
                <a:gd name="connsiteX18" fmla="*/ 779460 w 4242969"/>
                <a:gd name="connsiteY18" fmla="*/ 1209809 h 1799980"/>
                <a:gd name="connsiteX19" fmla="*/ 790154 w 4242969"/>
                <a:gd name="connsiteY19" fmla="*/ 1202102 h 1799980"/>
                <a:gd name="connsiteX20" fmla="*/ 813923 w 4242969"/>
                <a:gd name="connsiteY20" fmla="*/ 1205090 h 1799980"/>
                <a:gd name="connsiteX21" fmla="*/ 848344 w 4242969"/>
                <a:gd name="connsiteY21" fmla="*/ 1181884 h 1799980"/>
                <a:gd name="connsiteX22" fmla="*/ 872112 w 4242969"/>
                <a:gd name="connsiteY22" fmla="*/ 1184308 h 1799980"/>
                <a:gd name="connsiteX23" fmla="*/ 867914 w 4242969"/>
                <a:gd name="connsiteY23" fmla="*/ 1165864 h 1799980"/>
                <a:gd name="connsiteX24" fmla="*/ 882764 w 4242969"/>
                <a:gd name="connsiteY24" fmla="*/ 1150408 h 1799980"/>
                <a:gd name="connsiteX25" fmla="*/ 909520 w 4242969"/>
                <a:gd name="connsiteY25" fmla="*/ 1146901 h 1799980"/>
                <a:gd name="connsiteX26" fmla="*/ 910688 w 4242969"/>
                <a:gd name="connsiteY26" fmla="*/ 1124907 h 1799980"/>
                <a:gd name="connsiteX27" fmla="*/ 919002 w 4242969"/>
                <a:gd name="connsiteY27" fmla="*/ 1110662 h 1799980"/>
                <a:gd name="connsiteX28" fmla="*/ 932639 w 4242969"/>
                <a:gd name="connsiteY28" fmla="*/ 1081568 h 1799980"/>
                <a:gd name="connsiteX29" fmla="*/ 933809 w 4242969"/>
                <a:gd name="connsiteY29" fmla="*/ 1078625 h 1799980"/>
                <a:gd name="connsiteX30" fmla="*/ 937966 w 4242969"/>
                <a:gd name="connsiteY30" fmla="*/ 1057236 h 1799980"/>
                <a:gd name="connsiteX31" fmla="*/ 955196 w 4242969"/>
                <a:gd name="connsiteY31" fmla="*/ 1019222 h 1799980"/>
                <a:gd name="connsiteX32" fmla="*/ 984334 w 4242969"/>
                <a:gd name="connsiteY32" fmla="*/ 968177 h 1799980"/>
                <a:gd name="connsiteX33" fmla="*/ 981347 w 4242969"/>
                <a:gd name="connsiteY33" fmla="*/ 953933 h 1799980"/>
                <a:gd name="connsiteX34" fmla="*/ 992647 w 4242969"/>
                <a:gd name="connsiteY34" fmla="*/ 922457 h 1799980"/>
                <a:gd name="connsiteX35" fmla="*/ 1000960 w 4242969"/>
                <a:gd name="connsiteY35" fmla="*/ 893363 h 1799980"/>
                <a:gd name="connsiteX36" fmla="*/ 1005116 w 4242969"/>
                <a:gd name="connsiteY36" fmla="*/ 876737 h 1799980"/>
                <a:gd name="connsiteX37" fmla="*/ 1010442 w 4242969"/>
                <a:gd name="connsiteY37" fmla="*/ 835174 h 1799980"/>
                <a:gd name="connsiteX38" fmla="*/ 1009836 w 4242969"/>
                <a:gd name="connsiteY38" fmla="*/ 812617 h 1799980"/>
                <a:gd name="connsiteX39" fmla="*/ 1012173 w 4242969"/>
                <a:gd name="connsiteY39" fmla="*/ 766290 h 1799980"/>
                <a:gd name="connsiteX40" fmla="*/ 1016329 w 4242969"/>
                <a:gd name="connsiteY40" fmla="*/ 747283 h 1799980"/>
                <a:gd name="connsiteX41" fmla="*/ 1026461 w 4242969"/>
                <a:gd name="connsiteY41" fmla="*/ 679613 h 1799980"/>
                <a:gd name="connsiteX42" fmla="*/ 1029448 w 4242969"/>
                <a:gd name="connsiteY42" fmla="*/ 645756 h 1799980"/>
                <a:gd name="connsiteX43" fmla="*/ 1042523 w 4242969"/>
                <a:gd name="connsiteY43" fmla="*/ 531759 h 1799980"/>
                <a:gd name="connsiteX44" fmla="*/ 1039536 w 4242969"/>
                <a:gd name="connsiteY44" fmla="*/ 500283 h 1799980"/>
                <a:gd name="connsiteX45" fmla="*/ 1043085 w 4242969"/>
                <a:gd name="connsiteY45" fmla="*/ 371435 h 1799980"/>
                <a:gd name="connsiteX46" fmla="*/ 1044255 w 4242969"/>
                <a:gd name="connsiteY46" fmla="*/ 309696 h 1799980"/>
                <a:gd name="connsiteX47" fmla="*/ 1047805 w 4242969"/>
                <a:gd name="connsiteY47" fmla="*/ 243801 h 1799980"/>
                <a:gd name="connsiteX48" fmla="*/ 1056724 w 4242969"/>
                <a:gd name="connsiteY48" fmla="*/ 221807 h 1799980"/>
                <a:gd name="connsiteX49" fmla="*/ 1069193 w 4242969"/>
                <a:gd name="connsiteY49" fmla="*/ 142836 h 1799980"/>
                <a:gd name="connsiteX50" fmla="*/ 1076294 w 4242969"/>
                <a:gd name="connsiteY50" fmla="*/ 105429 h 1799980"/>
                <a:gd name="connsiteX51" fmla="*/ 1085213 w 4242969"/>
                <a:gd name="connsiteY51" fmla="*/ 78715 h 1799980"/>
                <a:gd name="connsiteX52" fmla="*/ 1094132 w 4242969"/>
                <a:gd name="connsiteY52" fmla="*/ 61484 h 1799980"/>
                <a:gd name="connsiteX53" fmla="*/ 1116731 w 4242969"/>
                <a:gd name="connsiteY53" fmla="*/ 28233 h 1799980"/>
                <a:gd name="connsiteX54" fmla="*/ 1154096 w 4242969"/>
                <a:gd name="connsiteY54" fmla="*/ 5633 h 1799980"/>
                <a:gd name="connsiteX55" fmla="*/ 1185615 w 4242969"/>
                <a:gd name="connsiteY55" fmla="*/ 1476 h 1799980"/>
                <a:gd name="connsiteX56" fmla="*/ 1233716 w 4242969"/>
                <a:gd name="connsiteY56" fmla="*/ 32995 h 1799980"/>
                <a:gd name="connsiteX57" fmla="*/ 1269955 w 4242969"/>
                <a:gd name="connsiteY57" fmla="*/ 44252 h 1799980"/>
                <a:gd name="connsiteX58" fmla="*/ 1279436 w 4242969"/>
                <a:gd name="connsiteY58" fmla="*/ 57934 h 1799980"/>
                <a:gd name="connsiteX59" fmla="*/ 1291905 w 4242969"/>
                <a:gd name="connsiteY59" fmla="*/ 65641 h 1799980"/>
                <a:gd name="connsiteX60" fmla="*/ 1335937 w 4242969"/>
                <a:gd name="connsiteY60" fmla="*/ 81054 h 1799980"/>
                <a:gd name="connsiteX61" fmla="*/ 1350181 w 4242969"/>
                <a:gd name="connsiteY61" fmla="*/ 95904 h 1799980"/>
                <a:gd name="connsiteX62" fmla="*/ 1372174 w 4242969"/>
                <a:gd name="connsiteY62" fmla="*/ 104822 h 1799980"/>
                <a:gd name="connsiteX63" fmla="*/ 1386376 w 4242969"/>
                <a:gd name="connsiteY63" fmla="*/ 117291 h 1799980"/>
                <a:gd name="connsiteX64" fmla="*/ 1418458 w 4242969"/>
                <a:gd name="connsiteY64" fmla="*/ 141018 h 1799980"/>
                <a:gd name="connsiteX65" fmla="*/ 1447552 w 4242969"/>
                <a:gd name="connsiteY65" fmla="*/ 158855 h 1799980"/>
                <a:gd name="connsiteX66" fmla="*/ 1462965 w 4242969"/>
                <a:gd name="connsiteY66" fmla="*/ 166562 h 1799980"/>
                <a:gd name="connsiteX67" fmla="*/ 1470672 w 4242969"/>
                <a:gd name="connsiteY67" fmla="*/ 172494 h 1799980"/>
                <a:gd name="connsiteX68" fmla="*/ 1508036 w 4242969"/>
                <a:gd name="connsiteY68" fmla="*/ 190937 h 1799980"/>
                <a:gd name="connsiteX69" fmla="*/ 1530637 w 4242969"/>
                <a:gd name="connsiteY69" fmla="*/ 200376 h 1799980"/>
                <a:gd name="connsiteX70" fmla="*/ 1545486 w 4242969"/>
                <a:gd name="connsiteY70" fmla="*/ 214057 h 1799980"/>
                <a:gd name="connsiteX71" fmla="*/ 1557912 w 4242969"/>
                <a:gd name="connsiteY71" fmla="*/ 232457 h 1799980"/>
                <a:gd name="connsiteX72" fmla="*/ 1565619 w 4242969"/>
                <a:gd name="connsiteY72" fmla="*/ 230639 h 1799980"/>
                <a:gd name="connsiteX73" fmla="*/ 1595969 w 4242969"/>
                <a:gd name="connsiteY73" fmla="*/ 231851 h 1799980"/>
                <a:gd name="connsiteX74" fmla="*/ 1611945 w 4242969"/>
                <a:gd name="connsiteY74" fmla="*/ 257352 h 1799980"/>
                <a:gd name="connsiteX75" fmla="*/ 1636883 w 4242969"/>
                <a:gd name="connsiteY75" fmla="*/ 269908 h 1799980"/>
                <a:gd name="connsiteX76" fmla="*/ 1689792 w 4242969"/>
                <a:gd name="connsiteY76" fmla="*/ 290084 h 1799980"/>
                <a:gd name="connsiteX77" fmla="*/ 1712348 w 4242969"/>
                <a:gd name="connsiteY77" fmla="*/ 307878 h 1799980"/>
                <a:gd name="connsiteX78" fmla="*/ 1750317 w 4242969"/>
                <a:gd name="connsiteY78" fmla="*/ 334028 h 1799980"/>
                <a:gd name="connsiteX79" fmla="*/ 1774693 w 4242969"/>
                <a:gd name="connsiteY79" fmla="*/ 348879 h 1799980"/>
                <a:gd name="connsiteX80" fmla="*/ 1785993 w 4242969"/>
                <a:gd name="connsiteY80" fmla="*/ 356585 h 1799980"/>
                <a:gd name="connsiteX81" fmla="*/ 1823444 w 4242969"/>
                <a:gd name="connsiteY81" fmla="*/ 366068 h 1799980"/>
                <a:gd name="connsiteX82" fmla="*/ 1838249 w 4242969"/>
                <a:gd name="connsiteY82" fmla="*/ 382130 h 1799980"/>
                <a:gd name="connsiteX83" fmla="*/ 1864964 w 4242969"/>
                <a:gd name="connsiteY83" fmla="*/ 400530 h 1799980"/>
                <a:gd name="connsiteX84" fmla="*/ 1872064 w 4242969"/>
                <a:gd name="connsiteY84" fmla="*/ 408843 h 1799980"/>
                <a:gd name="connsiteX85" fmla="*/ 1908303 w 4242969"/>
                <a:gd name="connsiteY85" fmla="*/ 423088 h 1799980"/>
                <a:gd name="connsiteX86" fmla="*/ 1902891 w 4242969"/>
                <a:gd name="connsiteY86" fmla="*/ 436163 h 1799980"/>
                <a:gd name="connsiteX87" fmla="*/ 1927266 w 4242969"/>
                <a:gd name="connsiteY87" fmla="*/ 435556 h 1799980"/>
                <a:gd name="connsiteX88" fmla="*/ 1969436 w 4242969"/>
                <a:gd name="connsiteY88" fmla="*/ 456339 h 1799980"/>
                <a:gd name="connsiteX89" fmla="*/ 1977705 w 4242969"/>
                <a:gd name="connsiteY89" fmla="*/ 465257 h 1799980"/>
                <a:gd name="connsiteX90" fmla="*/ 1986018 w 4242969"/>
                <a:gd name="connsiteY90" fmla="*/ 477726 h 1799980"/>
                <a:gd name="connsiteX91" fmla="*/ 1998487 w 4242969"/>
                <a:gd name="connsiteY91" fmla="*/ 486039 h 1799980"/>
                <a:gd name="connsiteX92" fmla="*/ 2021088 w 4242969"/>
                <a:gd name="connsiteY92" fmla="*/ 494914 h 1799980"/>
                <a:gd name="connsiteX93" fmla="*/ 2028794 w 4242969"/>
                <a:gd name="connsiteY93" fmla="*/ 499071 h 1799980"/>
                <a:gd name="connsiteX94" fmla="*/ 2047195 w 4242969"/>
                <a:gd name="connsiteY94" fmla="*/ 512147 h 1799980"/>
                <a:gd name="connsiteX95" fmla="*/ 2064989 w 4242969"/>
                <a:gd name="connsiteY95" fmla="*/ 527603 h 1799980"/>
                <a:gd name="connsiteX96" fmla="*/ 2098283 w 4242969"/>
                <a:gd name="connsiteY96" fmla="*/ 533534 h 1799980"/>
                <a:gd name="connsiteX97" fmla="*/ 2125602 w 4242969"/>
                <a:gd name="connsiteY97" fmla="*/ 556697 h 1799980"/>
                <a:gd name="connsiteX98" fmla="*/ 2123178 w 4242969"/>
                <a:gd name="connsiteY98" fmla="*/ 565010 h 1799980"/>
                <a:gd name="connsiteX99" fmla="*/ 2152272 w 4242969"/>
                <a:gd name="connsiteY99" fmla="*/ 569166 h 1799980"/>
                <a:gd name="connsiteX100" fmla="*/ 2173054 w 4242969"/>
                <a:gd name="connsiteY100" fmla="*/ 585792 h 1799980"/>
                <a:gd name="connsiteX101" fmla="*/ 2185523 w 4242969"/>
                <a:gd name="connsiteY101" fmla="*/ 594104 h 1799980"/>
                <a:gd name="connsiteX102" fmla="*/ 2216999 w 4242969"/>
                <a:gd name="connsiteY102" fmla="*/ 605924 h 1799980"/>
                <a:gd name="connsiteX103" fmla="*/ 2235399 w 4242969"/>
                <a:gd name="connsiteY103" fmla="*/ 623198 h 1799980"/>
                <a:gd name="connsiteX104" fmla="*/ 2262112 w 4242969"/>
                <a:gd name="connsiteY104" fmla="*/ 627918 h 1799980"/>
                <a:gd name="connsiteX105" fmla="*/ 2301902 w 4242969"/>
                <a:gd name="connsiteY105" fmla="*/ 660606 h 1799980"/>
                <a:gd name="connsiteX106" fmla="*/ 2333940 w 4242969"/>
                <a:gd name="connsiteY106" fmla="*/ 667621 h 1799980"/>
                <a:gd name="connsiteX107" fmla="*/ 2355934 w 4242969"/>
                <a:gd name="connsiteY107" fmla="*/ 681388 h 1799980"/>
                <a:gd name="connsiteX108" fmla="*/ 2389185 w 4242969"/>
                <a:gd name="connsiteY108" fmla="*/ 706327 h 1799980"/>
                <a:gd name="connsiteX109" fmla="*/ 2415985 w 4242969"/>
                <a:gd name="connsiteY109" fmla="*/ 719358 h 1799980"/>
                <a:gd name="connsiteX110" fmla="*/ 2427242 w 4242969"/>
                <a:gd name="connsiteY110" fmla="*/ 730659 h 1799980"/>
                <a:gd name="connsiteX111" fmla="*/ 2441486 w 4242969"/>
                <a:gd name="connsiteY111" fmla="*/ 734815 h 1799980"/>
                <a:gd name="connsiteX112" fmla="*/ 2458112 w 4242969"/>
                <a:gd name="connsiteY112" fmla="*/ 735984 h 1799980"/>
                <a:gd name="connsiteX113" fmla="*/ 2480625 w 4242969"/>
                <a:gd name="connsiteY113" fmla="*/ 756203 h 1799980"/>
                <a:gd name="connsiteX114" fmla="*/ 2493094 w 4242969"/>
                <a:gd name="connsiteY114" fmla="*/ 764515 h 1799980"/>
                <a:gd name="connsiteX115" fmla="*/ 2542971 w 4242969"/>
                <a:gd name="connsiteY115" fmla="*/ 785297 h 1799980"/>
                <a:gd name="connsiteX116" fmla="*/ 2555440 w 4242969"/>
                <a:gd name="connsiteY116" fmla="*/ 793610 h 1799980"/>
                <a:gd name="connsiteX117" fmla="*/ 2588691 w 4242969"/>
                <a:gd name="connsiteY117" fmla="*/ 822704 h 1799980"/>
                <a:gd name="connsiteX118" fmla="*/ 2582110 w 4242969"/>
                <a:gd name="connsiteY118" fmla="*/ 807811 h 1799980"/>
                <a:gd name="connsiteX119" fmla="*/ 2623110 w 4242969"/>
                <a:gd name="connsiteY119" fmla="*/ 835737 h 1799980"/>
                <a:gd name="connsiteX120" fmla="*/ 2651036 w 4242969"/>
                <a:gd name="connsiteY120" fmla="*/ 852968 h 1799980"/>
                <a:gd name="connsiteX121" fmla="*/ 2682555 w 4242969"/>
                <a:gd name="connsiteY121" fmla="*/ 861280 h 1799980"/>
                <a:gd name="connsiteX122" fmla="*/ 2696799 w 4242969"/>
                <a:gd name="connsiteY122" fmla="*/ 874356 h 1799980"/>
                <a:gd name="connsiteX123" fmla="*/ 2708662 w 4242969"/>
                <a:gd name="connsiteY123" fmla="*/ 877300 h 1799980"/>
                <a:gd name="connsiteX124" fmla="*/ 2724682 w 4242969"/>
                <a:gd name="connsiteY124" fmla="*/ 881457 h 1799980"/>
                <a:gd name="connsiteX125" fmla="*/ 2738320 w 4242969"/>
                <a:gd name="connsiteY125" fmla="*/ 901675 h 1799980"/>
                <a:gd name="connsiteX126" fmla="*/ 2784040 w 4242969"/>
                <a:gd name="connsiteY126" fmla="*/ 918301 h 1799980"/>
                <a:gd name="connsiteX127" fmla="*/ 2792352 w 4242969"/>
                <a:gd name="connsiteY127" fmla="*/ 930770 h 1799980"/>
                <a:gd name="connsiteX128" fmla="*/ 2831579 w 4242969"/>
                <a:gd name="connsiteY128" fmla="*/ 939646 h 1799980"/>
                <a:gd name="connsiteX129" fmla="*/ 2842229 w 4242969"/>
                <a:gd name="connsiteY129" fmla="*/ 957482 h 1799980"/>
                <a:gd name="connsiteX130" fmla="*/ 2921849 w 4242969"/>
                <a:gd name="connsiteY130" fmla="*/ 985971 h 1799980"/>
                <a:gd name="connsiteX131" fmla="*/ 2950943 w 4242969"/>
                <a:gd name="connsiteY131" fmla="*/ 1013291 h 1799980"/>
                <a:gd name="connsiteX132" fmla="*/ 2983545 w 4242969"/>
                <a:gd name="connsiteY132" fmla="*/ 1030523 h 1799980"/>
                <a:gd name="connsiteX133" fmla="*/ 3033422 w 4242969"/>
                <a:gd name="connsiteY133" fmla="*/ 1047148 h 1799980"/>
                <a:gd name="connsiteX134" fmla="*/ 3070829 w 4242969"/>
                <a:gd name="connsiteY134" fmla="*/ 1072086 h 1799980"/>
                <a:gd name="connsiteX135" fmla="*/ 3104080 w 4242969"/>
                <a:gd name="connsiteY135" fmla="*/ 1092868 h 1799980"/>
                <a:gd name="connsiteX136" fmla="*/ 3153956 w 4242969"/>
                <a:gd name="connsiteY136" fmla="*/ 1109494 h 1799980"/>
                <a:gd name="connsiteX137" fmla="*/ 3174176 w 4242969"/>
                <a:gd name="connsiteY137" fmla="*/ 1119581 h 1799980"/>
                <a:gd name="connsiteX138" fmla="*/ 3215133 w 4242969"/>
                <a:gd name="connsiteY138" fmla="*/ 1142138 h 1799980"/>
                <a:gd name="connsiteX139" fmla="*/ 3238902 w 4242969"/>
                <a:gd name="connsiteY139" fmla="*/ 1148070 h 1799980"/>
                <a:gd name="connsiteX140" fmla="*/ 3241240 w 4242969"/>
                <a:gd name="connsiteY140" fmla="*/ 1159370 h 1799980"/>
                <a:gd name="connsiteX141" fmla="*/ 3282803 w 4242969"/>
                <a:gd name="connsiteY141" fmla="*/ 1175995 h 1799980"/>
                <a:gd name="connsiteX142" fmla="*/ 3324454 w 4242969"/>
                <a:gd name="connsiteY142" fmla="*/ 1184871 h 1799980"/>
                <a:gd name="connsiteX143" fmla="*/ 3355885 w 4242969"/>
                <a:gd name="connsiteY143" fmla="*/ 1202104 h 1799980"/>
                <a:gd name="connsiteX144" fmla="*/ 3384418 w 4242969"/>
                <a:gd name="connsiteY144" fmla="*/ 1219334 h 1799980"/>
                <a:gd name="connsiteX145" fmla="*/ 3384375 w 4242969"/>
                <a:gd name="connsiteY145" fmla="*/ 1222884 h 1799980"/>
                <a:gd name="connsiteX146" fmla="*/ 3432476 w 4242969"/>
                <a:gd name="connsiteY146" fmla="*/ 1233579 h 1799980"/>
                <a:gd name="connsiteX147" fmla="*/ 3469840 w 4242969"/>
                <a:gd name="connsiteY147" fmla="*/ 1251980 h 1799980"/>
                <a:gd name="connsiteX148" fmla="*/ 3495385 w 4242969"/>
                <a:gd name="connsiteY148" fmla="*/ 1262673 h 1799980"/>
                <a:gd name="connsiteX149" fmla="*/ 3528029 w 4242969"/>
                <a:gd name="connsiteY149" fmla="*/ 1275748 h 1799980"/>
                <a:gd name="connsiteX150" fmla="*/ 3565436 w 4242969"/>
                <a:gd name="connsiteY150" fmla="*/ 1288217 h 1799980"/>
                <a:gd name="connsiteX151" fmla="*/ 3577905 w 4242969"/>
                <a:gd name="connsiteY151" fmla="*/ 1292374 h 1799980"/>
                <a:gd name="connsiteX152" fmla="*/ 3598687 w 4242969"/>
                <a:gd name="connsiteY152" fmla="*/ 1300686 h 1799980"/>
                <a:gd name="connsiteX153" fmla="*/ 3627782 w 4242969"/>
                <a:gd name="connsiteY153" fmla="*/ 1304843 h 1799980"/>
                <a:gd name="connsiteX154" fmla="*/ 3673502 w 4242969"/>
                <a:gd name="connsiteY154" fmla="*/ 1313155 h 1799980"/>
                <a:gd name="connsiteX155" fmla="*/ 3700215 w 4242969"/>
                <a:gd name="connsiteY155" fmla="*/ 1316099 h 1799980"/>
                <a:gd name="connsiteX156" fmla="*/ 3722208 w 4242969"/>
                <a:gd name="connsiteY156" fmla="*/ 1319649 h 1799980"/>
                <a:gd name="connsiteX157" fmla="*/ 3827894 w 4242969"/>
                <a:gd name="connsiteY157" fmla="*/ 1333332 h 1799980"/>
                <a:gd name="connsiteX158" fmla="*/ 3901236 w 4242969"/>
                <a:gd name="connsiteY158" fmla="*/ 1335713 h 1799980"/>
                <a:gd name="connsiteX159" fmla="*/ 3926823 w 4242969"/>
                <a:gd name="connsiteY159" fmla="*/ 1320861 h 1799980"/>
                <a:gd name="connsiteX160" fmla="*/ 3959771 w 4242969"/>
                <a:gd name="connsiteY160" fmla="*/ 1322031 h 1799980"/>
                <a:gd name="connsiteX161" fmla="*/ 4010167 w 4242969"/>
                <a:gd name="connsiteY161" fmla="*/ 1313199 h 1799980"/>
                <a:gd name="connsiteX162" fmla="*/ 4072512 w 4242969"/>
                <a:gd name="connsiteY162" fmla="*/ 1284624 h 1799980"/>
                <a:gd name="connsiteX163" fmla="*/ 4096844 w 4242969"/>
                <a:gd name="connsiteY163" fmla="*/ 1262067 h 1799980"/>
                <a:gd name="connsiteX164" fmla="*/ 4122389 w 4242969"/>
                <a:gd name="connsiteY164" fmla="*/ 1246654 h 1799980"/>
                <a:gd name="connsiteX165" fmla="*/ 4136633 w 4242969"/>
                <a:gd name="connsiteY165" fmla="*/ 1221065 h 1799980"/>
                <a:gd name="connsiteX166" fmla="*/ 4159796 w 4242969"/>
                <a:gd name="connsiteY166" fmla="*/ 1200933 h 1799980"/>
                <a:gd name="connsiteX167" fmla="*/ 4172222 w 4242969"/>
                <a:gd name="connsiteY167" fmla="*/ 1171839 h 1799980"/>
                <a:gd name="connsiteX168" fmla="*/ 4178760 w 4242969"/>
                <a:gd name="connsiteY168" fmla="*/ 1149845 h 1799980"/>
                <a:gd name="connsiteX169" fmla="*/ 4193609 w 4242969"/>
                <a:gd name="connsiteY169" fmla="*/ 1137376 h 1799980"/>
                <a:gd name="connsiteX170" fmla="*/ 4209672 w 4242969"/>
                <a:gd name="connsiteY170" fmla="*/ 1109494 h 1799980"/>
                <a:gd name="connsiteX171" fmla="*/ 4217985 w 4242969"/>
                <a:gd name="connsiteY171" fmla="*/ 1084555 h 1799980"/>
                <a:gd name="connsiteX172" fmla="*/ 4222142 w 4242969"/>
                <a:gd name="connsiteY172" fmla="*/ 1067930 h 1799980"/>
                <a:gd name="connsiteX173" fmla="*/ 4234611 w 4242969"/>
                <a:gd name="connsiteY173" fmla="*/ 1041130 h 1799980"/>
                <a:gd name="connsiteX174" fmla="*/ 4238767 w 4242969"/>
                <a:gd name="connsiteY174" fmla="*/ 1101181 h 1799980"/>
                <a:gd name="connsiteX175" fmla="*/ 4242923 w 4242969"/>
                <a:gd name="connsiteY175" fmla="*/ 1121963 h 1799980"/>
                <a:gd name="connsiteX176" fmla="*/ 4238767 w 4242969"/>
                <a:gd name="connsiteY176" fmla="*/ 1175995 h 1799980"/>
                <a:gd name="connsiteX177" fmla="*/ 4234611 w 4242969"/>
                <a:gd name="connsiteY177" fmla="*/ 1192621 h 1799980"/>
                <a:gd name="connsiteX178" fmla="*/ 4231667 w 4242969"/>
                <a:gd name="connsiteY178" fmla="*/ 1244836 h 1799980"/>
                <a:gd name="connsiteX179" fmla="*/ 4240586 w 4242969"/>
                <a:gd name="connsiteY179" fmla="*/ 1271592 h 1799980"/>
                <a:gd name="connsiteX180" fmla="*/ 4230454 w 4242969"/>
                <a:gd name="connsiteY180" fmla="*/ 1292374 h 1799980"/>
                <a:gd name="connsiteX181" fmla="*/ 4238767 w 4242969"/>
                <a:gd name="connsiteY181" fmla="*/ 1308999 h 1799980"/>
                <a:gd name="connsiteX182" fmla="*/ 4242923 w 4242969"/>
                <a:gd name="connsiteY182" fmla="*/ 1325624 h 1799980"/>
                <a:gd name="connsiteX183" fmla="*/ 4234611 w 4242969"/>
                <a:gd name="connsiteY183" fmla="*/ 1358875 h 1799980"/>
                <a:gd name="connsiteX184" fmla="*/ 4205516 w 4242969"/>
                <a:gd name="connsiteY184" fmla="*/ 1371344 h 1799980"/>
                <a:gd name="connsiteX185" fmla="*/ 3719222 w 4242969"/>
                <a:gd name="connsiteY185" fmla="*/ 1383814 h 1799980"/>
                <a:gd name="connsiteX186" fmla="*/ 3615312 w 4242969"/>
                <a:gd name="connsiteY186" fmla="*/ 1387970 h 1799980"/>
                <a:gd name="connsiteX187" fmla="*/ 3469840 w 4242969"/>
                <a:gd name="connsiteY187" fmla="*/ 1379657 h 1799980"/>
                <a:gd name="connsiteX188" fmla="*/ 3453214 w 4242969"/>
                <a:gd name="connsiteY188" fmla="*/ 1367188 h 1799980"/>
                <a:gd name="connsiteX189" fmla="*/ 3407494 w 4242969"/>
                <a:gd name="connsiteY189" fmla="*/ 1358875 h 1799980"/>
                <a:gd name="connsiteX190" fmla="*/ 3241240 w 4242969"/>
                <a:gd name="connsiteY190" fmla="*/ 1363032 h 1799980"/>
                <a:gd name="connsiteX191" fmla="*/ 3178894 w 4242969"/>
                <a:gd name="connsiteY191" fmla="*/ 1367188 h 1799980"/>
                <a:gd name="connsiteX192" fmla="*/ 3083298 w 4242969"/>
                <a:gd name="connsiteY192" fmla="*/ 1371344 h 1799980"/>
                <a:gd name="connsiteX193" fmla="*/ 2725851 w 4242969"/>
                <a:gd name="connsiteY193" fmla="*/ 1371344 h 1799980"/>
                <a:gd name="connsiteX194" fmla="*/ 2655192 w 4242969"/>
                <a:gd name="connsiteY194" fmla="*/ 1358875 h 1799980"/>
                <a:gd name="connsiteX195" fmla="*/ 2621942 w 4242969"/>
                <a:gd name="connsiteY195" fmla="*/ 1354719 h 1799980"/>
                <a:gd name="connsiteX196" fmla="*/ 2015112 w 4242969"/>
                <a:gd name="connsiteY196" fmla="*/ 1367188 h 1799980"/>
                <a:gd name="connsiteX197" fmla="*/ 1977705 w 4242969"/>
                <a:gd name="connsiteY197" fmla="*/ 1371344 h 1799980"/>
                <a:gd name="connsiteX198" fmla="*/ 1940298 w 4242969"/>
                <a:gd name="connsiteY198" fmla="*/ 1383814 h 1799980"/>
                <a:gd name="connsiteX199" fmla="*/ 1774043 w 4242969"/>
                <a:gd name="connsiteY199" fmla="*/ 1375501 h 1799980"/>
                <a:gd name="connsiteX200" fmla="*/ 1665978 w 4242969"/>
                <a:gd name="connsiteY200" fmla="*/ 1363032 h 1799980"/>
                <a:gd name="connsiteX201" fmla="*/ 1537131 w 4242969"/>
                <a:gd name="connsiteY201" fmla="*/ 1346406 h 1799980"/>
                <a:gd name="connsiteX202" fmla="*/ 1233716 w 4242969"/>
                <a:gd name="connsiteY202" fmla="*/ 1575006 h 1799980"/>
                <a:gd name="connsiteX203" fmla="*/ 1038367 w 4242969"/>
                <a:gd name="connsiteY203" fmla="*/ 1525130 h 1799980"/>
                <a:gd name="connsiteX204" fmla="*/ 897051 w 4242969"/>
                <a:gd name="connsiteY204" fmla="*/ 1487723 h 1799980"/>
                <a:gd name="connsiteX205" fmla="*/ 655981 w 4242969"/>
                <a:gd name="connsiteY205" fmla="*/ 1791137 h 1799980"/>
                <a:gd name="connsiteX206" fmla="*/ 664294 w 4242969"/>
                <a:gd name="connsiteY206" fmla="*/ 1408752 h 1799980"/>
                <a:gd name="connsiteX207" fmla="*/ 506353 w 4242969"/>
                <a:gd name="connsiteY207" fmla="*/ 1699696 h 1799980"/>
                <a:gd name="connsiteX208" fmla="*/ 348085 w 4242969"/>
                <a:gd name="connsiteY208" fmla="*/ 1782662 h 1799980"/>
                <a:gd name="connsiteX209" fmla="*/ 340098 w 4242969"/>
                <a:gd name="connsiteY209" fmla="*/ 1612414 h 1799980"/>
                <a:gd name="connsiteX210" fmla="*/ 234397 w 4242969"/>
                <a:gd name="connsiteY210" fmla="*/ 1636374 h 1799980"/>
                <a:gd name="connsiteX211" fmla="*/ 92917 w 4242969"/>
                <a:gd name="connsiteY211" fmla="*/ 1799938 h 1799980"/>
                <a:gd name="connsiteX212" fmla="*/ 102615 w 4242969"/>
                <a:gd name="connsiteY212" fmla="*/ 1619748 h 1799980"/>
                <a:gd name="connsiteX213" fmla="*/ 88435 w 4242969"/>
                <a:gd name="connsiteY213" fmla="*/ 1500273 h 1799980"/>
                <a:gd name="connsiteX214" fmla="*/ 91 w 4242969"/>
                <a:gd name="connsiteY214" fmla="*/ 1503288 h 1799980"/>
                <a:gd name="connsiteX215" fmla="*/ 402443 w 4242969"/>
                <a:gd name="connsiteY215" fmla="*/ 1196777 h 1799980"/>
                <a:gd name="connsiteX216" fmla="*/ 117430 w 4242969"/>
                <a:gd name="connsiteY216" fmla="*/ 1327183 h 1799980"/>
                <a:gd name="connsiteX217" fmla="*/ 221078 w 4242969"/>
                <a:gd name="connsiteY217" fmla="*/ 1221845 h 1799980"/>
                <a:gd name="connsiteX218" fmla="*/ 302691 w 4242969"/>
                <a:gd name="connsiteY218" fmla="*/ 1163526 h 1799980"/>
                <a:gd name="connsiteX219" fmla="*/ 228958 w 4242969"/>
                <a:gd name="connsiteY219" fmla="*/ 1187382 h 1799980"/>
                <a:gd name="connsiteX220" fmla="*/ 126175 w 4242969"/>
                <a:gd name="connsiteY220" fmla="*/ 1186863 h 1799980"/>
                <a:gd name="connsiteX221" fmla="*/ 24215 w 4242969"/>
                <a:gd name="connsiteY221" fmla="*/ 1101181 h 1799980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1945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02891 w 4242969"/>
                <a:gd name="connsiteY86" fmla="*/ 436163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64989 w 4242969"/>
                <a:gd name="connsiteY95" fmla="*/ 527603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23178 w 4242969"/>
                <a:gd name="connsiteY98" fmla="*/ 565010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301902 w 4242969"/>
                <a:gd name="connsiteY105" fmla="*/ 660606 h 1862382"/>
                <a:gd name="connsiteX106" fmla="*/ 2333940 w 4242969"/>
                <a:gd name="connsiteY106" fmla="*/ 667621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02891 w 4242969"/>
                <a:gd name="connsiteY86" fmla="*/ 436163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64989 w 4242969"/>
                <a:gd name="connsiteY95" fmla="*/ 527603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23178 w 4242969"/>
                <a:gd name="connsiteY98" fmla="*/ 565010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301902 w 4242969"/>
                <a:gd name="connsiteY105" fmla="*/ 660606 h 1862382"/>
                <a:gd name="connsiteX106" fmla="*/ 2333940 w 4242969"/>
                <a:gd name="connsiteY106" fmla="*/ 667621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64989 w 4242969"/>
                <a:gd name="connsiteY95" fmla="*/ 527603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23178 w 4242969"/>
                <a:gd name="connsiteY98" fmla="*/ 565010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301902 w 4242969"/>
                <a:gd name="connsiteY105" fmla="*/ 660606 h 1862382"/>
                <a:gd name="connsiteX106" fmla="*/ 2333940 w 4242969"/>
                <a:gd name="connsiteY106" fmla="*/ 667621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23178 w 4242969"/>
                <a:gd name="connsiteY98" fmla="*/ 565010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301902 w 4242969"/>
                <a:gd name="connsiteY105" fmla="*/ 660606 h 1862382"/>
                <a:gd name="connsiteX106" fmla="*/ 2333940 w 4242969"/>
                <a:gd name="connsiteY106" fmla="*/ 667621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301902 w 4242969"/>
                <a:gd name="connsiteY105" fmla="*/ 660606 h 1862382"/>
                <a:gd name="connsiteX106" fmla="*/ 2333940 w 4242969"/>
                <a:gd name="connsiteY106" fmla="*/ 667621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299520 w 4242969"/>
                <a:gd name="connsiteY105" fmla="*/ 648700 h 1862382"/>
                <a:gd name="connsiteX106" fmla="*/ 2333940 w 4242969"/>
                <a:gd name="connsiteY106" fmla="*/ 667621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299520 w 4242969"/>
                <a:gd name="connsiteY105" fmla="*/ 648700 h 1862382"/>
                <a:gd name="connsiteX106" fmla="*/ 2314890 w 4242969"/>
                <a:gd name="connsiteY106" fmla="*/ 665240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38320 w 4242969"/>
                <a:gd name="connsiteY125" fmla="*/ 901675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57912 w 4242969"/>
                <a:gd name="connsiteY71" fmla="*/ 232457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299520 w 4242969"/>
                <a:gd name="connsiteY105" fmla="*/ 648700 h 1862382"/>
                <a:gd name="connsiteX106" fmla="*/ 2314890 w 4242969"/>
                <a:gd name="connsiteY106" fmla="*/ 665240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47845 w 4242969"/>
                <a:gd name="connsiteY125" fmla="*/ 896912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9520 w 4242969"/>
                <a:gd name="connsiteY25" fmla="*/ 1146901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62674 w 4242969"/>
                <a:gd name="connsiteY71" fmla="*/ 225314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299520 w 4242969"/>
                <a:gd name="connsiteY105" fmla="*/ 648700 h 1862382"/>
                <a:gd name="connsiteX106" fmla="*/ 2314890 w 4242969"/>
                <a:gd name="connsiteY106" fmla="*/ 665240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47845 w 4242969"/>
                <a:gd name="connsiteY125" fmla="*/ 896912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72112 w 4242969"/>
                <a:gd name="connsiteY22" fmla="*/ 118430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4757 w 4242969"/>
                <a:gd name="connsiteY25" fmla="*/ 1125470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62674 w 4242969"/>
                <a:gd name="connsiteY71" fmla="*/ 225314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299520 w 4242969"/>
                <a:gd name="connsiteY105" fmla="*/ 648700 h 1862382"/>
                <a:gd name="connsiteX106" fmla="*/ 2314890 w 4242969"/>
                <a:gd name="connsiteY106" fmla="*/ 665240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47845 w 4242969"/>
                <a:gd name="connsiteY125" fmla="*/ 896912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15 w 4242969"/>
                <a:gd name="connsiteY0" fmla="*/ 1101181 h 1862382"/>
                <a:gd name="connsiteX1" fmla="*/ 92102 w 4242969"/>
                <a:gd name="connsiteY1" fmla="*/ 1071957 h 1862382"/>
                <a:gd name="connsiteX2" fmla="*/ 254590 w 4242969"/>
                <a:gd name="connsiteY2" fmla="*/ 1116594 h 1862382"/>
                <a:gd name="connsiteX3" fmla="*/ 282514 w 4242969"/>
                <a:gd name="connsiteY3" fmla="*/ 1120145 h 1862382"/>
                <a:gd name="connsiteX4" fmla="*/ 311003 w 4242969"/>
                <a:gd name="connsiteY4" fmla="*/ 1142744 h 1862382"/>
                <a:gd name="connsiteX5" fmla="*/ 323472 w 4242969"/>
                <a:gd name="connsiteY5" fmla="*/ 1146901 h 1862382"/>
                <a:gd name="connsiteX6" fmla="*/ 331785 w 4242969"/>
                <a:gd name="connsiteY6" fmla="*/ 1142701 h 1862382"/>
                <a:gd name="connsiteX7" fmla="*/ 351398 w 4242969"/>
                <a:gd name="connsiteY7" fmla="*/ 1154001 h 1862382"/>
                <a:gd name="connsiteX8" fmla="*/ 408982 w 4242969"/>
                <a:gd name="connsiteY8" fmla="*/ 1160539 h 1862382"/>
                <a:gd name="connsiteX9" fmla="*/ 423225 w 4242969"/>
                <a:gd name="connsiteY9" fmla="*/ 1180152 h 1862382"/>
                <a:gd name="connsiteX10" fmla="*/ 444007 w 4242969"/>
                <a:gd name="connsiteY10" fmla="*/ 1170020 h 1862382"/>
                <a:gd name="connsiteX11" fmla="*/ 501027 w 4242969"/>
                <a:gd name="connsiteY11" fmla="*/ 1187859 h 1862382"/>
                <a:gd name="connsiteX12" fmla="*/ 531291 w 4242969"/>
                <a:gd name="connsiteY12" fmla="*/ 1200934 h 1862382"/>
                <a:gd name="connsiteX13" fmla="*/ 548523 w 4242969"/>
                <a:gd name="connsiteY13" fmla="*/ 1197339 h 1862382"/>
                <a:gd name="connsiteX14" fmla="*/ 599567 w 4242969"/>
                <a:gd name="connsiteY14" fmla="*/ 1210415 h 1862382"/>
                <a:gd name="connsiteX15" fmla="*/ 625112 w 4242969"/>
                <a:gd name="connsiteY15" fmla="*/ 1212190 h 1862382"/>
                <a:gd name="connsiteX16" fmla="*/ 701702 w 4242969"/>
                <a:gd name="connsiteY16" fmla="*/ 1216347 h 1862382"/>
                <a:gd name="connsiteX17" fmla="*/ 726640 w 4242969"/>
                <a:gd name="connsiteY17" fmla="*/ 1213359 h 1862382"/>
                <a:gd name="connsiteX18" fmla="*/ 779460 w 4242969"/>
                <a:gd name="connsiteY18" fmla="*/ 1209809 h 1862382"/>
                <a:gd name="connsiteX19" fmla="*/ 790154 w 4242969"/>
                <a:gd name="connsiteY19" fmla="*/ 1202102 h 1862382"/>
                <a:gd name="connsiteX20" fmla="*/ 813923 w 4242969"/>
                <a:gd name="connsiteY20" fmla="*/ 1205090 h 1862382"/>
                <a:gd name="connsiteX21" fmla="*/ 848344 w 4242969"/>
                <a:gd name="connsiteY21" fmla="*/ 1181884 h 1862382"/>
                <a:gd name="connsiteX22" fmla="*/ 855443 w 4242969"/>
                <a:gd name="connsiteY22" fmla="*/ 1165258 h 1862382"/>
                <a:gd name="connsiteX23" fmla="*/ 867914 w 4242969"/>
                <a:gd name="connsiteY23" fmla="*/ 1165864 h 1862382"/>
                <a:gd name="connsiteX24" fmla="*/ 882764 w 4242969"/>
                <a:gd name="connsiteY24" fmla="*/ 1150408 h 1862382"/>
                <a:gd name="connsiteX25" fmla="*/ 904757 w 4242969"/>
                <a:gd name="connsiteY25" fmla="*/ 1125470 h 1862382"/>
                <a:gd name="connsiteX26" fmla="*/ 910688 w 4242969"/>
                <a:gd name="connsiteY26" fmla="*/ 1124907 h 1862382"/>
                <a:gd name="connsiteX27" fmla="*/ 919002 w 4242969"/>
                <a:gd name="connsiteY27" fmla="*/ 1110662 h 1862382"/>
                <a:gd name="connsiteX28" fmla="*/ 932639 w 4242969"/>
                <a:gd name="connsiteY28" fmla="*/ 1081568 h 1862382"/>
                <a:gd name="connsiteX29" fmla="*/ 933809 w 4242969"/>
                <a:gd name="connsiteY29" fmla="*/ 1078625 h 1862382"/>
                <a:gd name="connsiteX30" fmla="*/ 937966 w 4242969"/>
                <a:gd name="connsiteY30" fmla="*/ 1057236 h 1862382"/>
                <a:gd name="connsiteX31" fmla="*/ 955196 w 4242969"/>
                <a:gd name="connsiteY31" fmla="*/ 1019222 h 1862382"/>
                <a:gd name="connsiteX32" fmla="*/ 984334 w 4242969"/>
                <a:gd name="connsiteY32" fmla="*/ 968177 h 1862382"/>
                <a:gd name="connsiteX33" fmla="*/ 981347 w 4242969"/>
                <a:gd name="connsiteY33" fmla="*/ 953933 h 1862382"/>
                <a:gd name="connsiteX34" fmla="*/ 992647 w 4242969"/>
                <a:gd name="connsiteY34" fmla="*/ 922457 h 1862382"/>
                <a:gd name="connsiteX35" fmla="*/ 1000960 w 4242969"/>
                <a:gd name="connsiteY35" fmla="*/ 893363 h 1862382"/>
                <a:gd name="connsiteX36" fmla="*/ 1005116 w 4242969"/>
                <a:gd name="connsiteY36" fmla="*/ 876737 h 1862382"/>
                <a:gd name="connsiteX37" fmla="*/ 1010442 w 4242969"/>
                <a:gd name="connsiteY37" fmla="*/ 835174 h 1862382"/>
                <a:gd name="connsiteX38" fmla="*/ 1009836 w 4242969"/>
                <a:gd name="connsiteY38" fmla="*/ 812617 h 1862382"/>
                <a:gd name="connsiteX39" fmla="*/ 1012173 w 4242969"/>
                <a:gd name="connsiteY39" fmla="*/ 766290 h 1862382"/>
                <a:gd name="connsiteX40" fmla="*/ 1016329 w 4242969"/>
                <a:gd name="connsiteY40" fmla="*/ 747283 h 1862382"/>
                <a:gd name="connsiteX41" fmla="*/ 1026461 w 4242969"/>
                <a:gd name="connsiteY41" fmla="*/ 679613 h 1862382"/>
                <a:gd name="connsiteX42" fmla="*/ 1029448 w 4242969"/>
                <a:gd name="connsiteY42" fmla="*/ 645756 h 1862382"/>
                <a:gd name="connsiteX43" fmla="*/ 1042523 w 4242969"/>
                <a:gd name="connsiteY43" fmla="*/ 531759 h 1862382"/>
                <a:gd name="connsiteX44" fmla="*/ 1039536 w 4242969"/>
                <a:gd name="connsiteY44" fmla="*/ 500283 h 1862382"/>
                <a:gd name="connsiteX45" fmla="*/ 1043085 w 4242969"/>
                <a:gd name="connsiteY45" fmla="*/ 371435 h 1862382"/>
                <a:gd name="connsiteX46" fmla="*/ 1044255 w 4242969"/>
                <a:gd name="connsiteY46" fmla="*/ 309696 h 1862382"/>
                <a:gd name="connsiteX47" fmla="*/ 1047805 w 4242969"/>
                <a:gd name="connsiteY47" fmla="*/ 243801 h 1862382"/>
                <a:gd name="connsiteX48" fmla="*/ 1056724 w 4242969"/>
                <a:gd name="connsiteY48" fmla="*/ 221807 h 1862382"/>
                <a:gd name="connsiteX49" fmla="*/ 1069193 w 4242969"/>
                <a:gd name="connsiteY49" fmla="*/ 142836 h 1862382"/>
                <a:gd name="connsiteX50" fmla="*/ 1076294 w 4242969"/>
                <a:gd name="connsiteY50" fmla="*/ 105429 h 1862382"/>
                <a:gd name="connsiteX51" fmla="*/ 1085213 w 4242969"/>
                <a:gd name="connsiteY51" fmla="*/ 78715 h 1862382"/>
                <a:gd name="connsiteX52" fmla="*/ 1094132 w 4242969"/>
                <a:gd name="connsiteY52" fmla="*/ 61484 h 1862382"/>
                <a:gd name="connsiteX53" fmla="*/ 1116731 w 4242969"/>
                <a:gd name="connsiteY53" fmla="*/ 28233 h 1862382"/>
                <a:gd name="connsiteX54" fmla="*/ 1154096 w 4242969"/>
                <a:gd name="connsiteY54" fmla="*/ 5633 h 1862382"/>
                <a:gd name="connsiteX55" fmla="*/ 1185615 w 4242969"/>
                <a:gd name="connsiteY55" fmla="*/ 1476 h 1862382"/>
                <a:gd name="connsiteX56" fmla="*/ 1233716 w 4242969"/>
                <a:gd name="connsiteY56" fmla="*/ 32995 h 1862382"/>
                <a:gd name="connsiteX57" fmla="*/ 1269955 w 4242969"/>
                <a:gd name="connsiteY57" fmla="*/ 44252 h 1862382"/>
                <a:gd name="connsiteX58" fmla="*/ 1279436 w 4242969"/>
                <a:gd name="connsiteY58" fmla="*/ 57934 h 1862382"/>
                <a:gd name="connsiteX59" fmla="*/ 1291905 w 4242969"/>
                <a:gd name="connsiteY59" fmla="*/ 65641 h 1862382"/>
                <a:gd name="connsiteX60" fmla="*/ 1335937 w 4242969"/>
                <a:gd name="connsiteY60" fmla="*/ 81054 h 1862382"/>
                <a:gd name="connsiteX61" fmla="*/ 1350181 w 4242969"/>
                <a:gd name="connsiteY61" fmla="*/ 95904 h 1862382"/>
                <a:gd name="connsiteX62" fmla="*/ 1372174 w 4242969"/>
                <a:gd name="connsiteY62" fmla="*/ 104822 h 1862382"/>
                <a:gd name="connsiteX63" fmla="*/ 1386376 w 4242969"/>
                <a:gd name="connsiteY63" fmla="*/ 117291 h 1862382"/>
                <a:gd name="connsiteX64" fmla="*/ 1418458 w 4242969"/>
                <a:gd name="connsiteY64" fmla="*/ 141018 h 1862382"/>
                <a:gd name="connsiteX65" fmla="*/ 1447552 w 4242969"/>
                <a:gd name="connsiteY65" fmla="*/ 158855 h 1862382"/>
                <a:gd name="connsiteX66" fmla="*/ 1462965 w 4242969"/>
                <a:gd name="connsiteY66" fmla="*/ 166562 h 1862382"/>
                <a:gd name="connsiteX67" fmla="*/ 1470672 w 4242969"/>
                <a:gd name="connsiteY67" fmla="*/ 172494 h 1862382"/>
                <a:gd name="connsiteX68" fmla="*/ 1508036 w 4242969"/>
                <a:gd name="connsiteY68" fmla="*/ 190937 h 1862382"/>
                <a:gd name="connsiteX69" fmla="*/ 1530637 w 4242969"/>
                <a:gd name="connsiteY69" fmla="*/ 200376 h 1862382"/>
                <a:gd name="connsiteX70" fmla="*/ 1545486 w 4242969"/>
                <a:gd name="connsiteY70" fmla="*/ 214057 h 1862382"/>
                <a:gd name="connsiteX71" fmla="*/ 1562674 w 4242969"/>
                <a:gd name="connsiteY71" fmla="*/ 225314 h 1862382"/>
                <a:gd name="connsiteX72" fmla="*/ 1565619 w 4242969"/>
                <a:gd name="connsiteY72" fmla="*/ 230639 h 1862382"/>
                <a:gd name="connsiteX73" fmla="*/ 1595969 w 4242969"/>
                <a:gd name="connsiteY73" fmla="*/ 231851 h 1862382"/>
                <a:gd name="connsiteX74" fmla="*/ 1616707 w 4242969"/>
                <a:gd name="connsiteY74" fmla="*/ 257352 h 1862382"/>
                <a:gd name="connsiteX75" fmla="*/ 1636883 w 4242969"/>
                <a:gd name="connsiteY75" fmla="*/ 269908 h 1862382"/>
                <a:gd name="connsiteX76" fmla="*/ 1689792 w 4242969"/>
                <a:gd name="connsiteY76" fmla="*/ 290084 h 1862382"/>
                <a:gd name="connsiteX77" fmla="*/ 1712348 w 4242969"/>
                <a:gd name="connsiteY77" fmla="*/ 307878 h 1862382"/>
                <a:gd name="connsiteX78" fmla="*/ 1750317 w 4242969"/>
                <a:gd name="connsiteY78" fmla="*/ 334028 h 1862382"/>
                <a:gd name="connsiteX79" fmla="*/ 1774693 w 4242969"/>
                <a:gd name="connsiteY79" fmla="*/ 348879 h 1862382"/>
                <a:gd name="connsiteX80" fmla="*/ 1785993 w 4242969"/>
                <a:gd name="connsiteY80" fmla="*/ 356585 h 1862382"/>
                <a:gd name="connsiteX81" fmla="*/ 1823444 w 4242969"/>
                <a:gd name="connsiteY81" fmla="*/ 366068 h 1862382"/>
                <a:gd name="connsiteX82" fmla="*/ 1838249 w 4242969"/>
                <a:gd name="connsiteY82" fmla="*/ 382130 h 1862382"/>
                <a:gd name="connsiteX83" fmla="*/ 1864964 w 4242969"/>
                <a:gd name="connsiteY83" fmla="*/ 400530 h 1862382"/>
                <a:gd name="connsiteX84" fmla="*/ 1872064 w 4242969"/>
                <a:gd name="connsiteY84" fmla="*/ 408843 h 1862382"/>
                <a:gd name="connsiteX85" fmla="*/ 1908303 w 4242969"/>
                <a:gd name="connsiteY85" fmla="*/ 423088 h 1862382"/>
                <a:gd name="connsiteX86" fmla="*/ 1917179 w 4242969"/>
                <a:gd name="connsiteY86" fmla="*/ 431401 h 1862382"/>
                <a:gd name="connsiteX87" fmla="*/ 1927266 w 4242969"/>
                <a:gd name="connsiteY87" fmla="*/ 435556 h 1862382"/>
                <a:gd name="connsiteX88" fmla="*/ 1969436 w 4242969"/>
                <a:gd name="connsiteY88" fmla="*/ 456339 h 1862382"/>
                <a:gd name="connsiteX89" fmla="*/ 1977705 w 4242969"/>
                <a:gd name="connsiteY89" fmla="*/ 465257 h 1862382"/>
                <a:gd name="connsiteX90" fmla="*/ 1986018 w 4242969"/>
                <a:gd name="connsiteY90" fmla="*/ 477726 h 1862382"/>
                <a:gd name="connsiteX91" fmla="*/ 1998487 w 4242969"/>
                <a:gd name="connsiteY91" fmla="*/ 486039 h 1862382"/>
                <a:gd name="connsiteX92" fmla="*/ 2021088 w 4242969"/>
                <a:gd name="connsiteY92" fmla="*/ 494914 h 1862382"/>
                <a:gd name="connsiteX93" fmla="*/ 2028794 w 4242969"/>
                <a:gd name="connsiteY93" fmla="*/ 499071 h 1862382"/>
                <a:gd name="connsiteX94" fmla="*/ 2047195 w 4242969"/>
                <a:gd name="connsiteY94" fmla="*/ 512147 h 1862382"/>
                <a:gd name="connsiteX95" fmla="*/ 2079276 w 4242969"/>
                <a:gd name="connsiteY95" fmla="*/ 520460 h 1862382"/>
                <a:gd name="connsiteX96" fmla="*/ 2098283 w 4242969"/>
                <a:gd name="connsiteY96" fmla="*/ 533534 h 1862382"/>
                <a:gd name="connsiteX97" fmla="*/ 2125602 w 4242969"/>
                <a:gd name="connsiteY97" fmla="*/ 556697 h 1862382"/>
                <a:gd name="connsiteX98" fmla="*/ 2144609 w 4242969"/>
                <a:gd name="connsiteY98" fmla="*/ 553103 h 1862382"/>
                <a:gd name="connsiteX99" fmla="*/ 2152272 w 4242969"/>
                <a:gd name="connsiteY99" fmla="*/ 569166 h 1862382"/>
                <a:gd name="connsiteX100" fmla="*/ 2173054 w 4242969"/>
                <a:gd name="connsiteY100" fmla="*/ 585792 h 1862382"/>
                <a:gd name="connsiteX101" fmla="*/ 2185523 w 4242969"/>
                <a:gd name="connsiteY101" fmla="*/ 594104 h 1862382"/>
                <a:gd name="connsiteX102" fmla="*/ 2216999 w 4242969"/>
                <a:gd name="connsiteY102" fmla="*/ 605924 h 1862382"/>
                <a:gd name="connsiteX103" fmla="*/ 2235399 w 4242969"/>
                <a:gd name="connsiteY103" fmla="*/ 623198 h 1862382"/>
                <a:gd name="connsiteX104" fmla="*/ 2262112 w 4242969"/>
                <a:gd name="connsiteY104" fmla="*/ 627918 h 1862382"/>
                <a:gd name="connsiteX105" fmla="*/ 2299520 w 4242969"/>
                <a:gd name="connsiteY105" fmla="*/ 648700 h 1862382"/>
                <a:gd name="connsiteX106" fmla="*/ 2314890 w 4242969"/>
                <a:gd name="connsiteY106" fmla="*/ 665240 h 1862382"/>
                <a:gd name="connsiteX107" fmla="*/ 2355934 w 4242969"/>
                <a:gd name="connsiteY107" fmla="*/ 681388 h 1862382"/>
                <a:gd name="connsiteX108" fmla="*/ 2389185 w 4242969"/>
                <a:gd name="connsiteY108" fmla="*/ 706327 h 1862382"/>
                <a:gd name="connsiteX109" fmla="*/ 2415985 w 4242969"/>
                <a:gd name="connsiteY109" fmla="*/ 719358 h 1862382"/>
                <a:gd name="connsiteX110" fmla="*/ 2427242 w 4242969"/>
                <a:gd name="connsiteY110" fmla="*/ 730659 h 1862382"/>
                <a:gd name="connsiteX111" fmla="*/ 2441486 w 4242969"/>
                <a:gd name="connsiteY111" fmla="*/ 734815 h 1862382"/>
                <a:gd name="connsiteX112" fmla="*/ 2458112 w 4242969"/>
                <a:gd name="connsiteY112" fmla="*/ 735984 h 1862382"/>
                <a:gd name="connsiteX113" fmla="*/ 2480625 w 4242969"/>
                <a:gd name="connsiteY113" fmla="*/ 756203 h 1862382"/>
                <a:gd name="connsiteX114" fmla="*/ 2493094 w 4242969"/>
                <a:gd name="connsiteY114" fmla="*/ 764515 h 1862382"/>
                <a:gd name="connsiteX115" fmla="*/ 2542971 w 4242969"/>
                <a:gd name="connsiteY115" fmla="*/ 785297 h 1862382"/>
                <a:gd name="connsiteX116" fmla="*/ 2555440 w 4242969"/>
                <a:gd name="connsiteY116" fmla="*/ 793610 h 1862382"/>
                <a:gd name="connsiteX117" fmla="*/ 2588691 w 4242969"/>
                <a:gd name="connsiteY117" fmla="*/ 822704 h 1862382"/>
                <a:gd name="connsiteX118" fmla="*/ 2582110 w 4242969"/>
                <a:gd name="connsiteY118" fmla="*/ 807811 h 1862382"/>
                <a:gd name="connsiteX119" fmla="*/ 2623110 w 4242969"/>
                <a:gd name="connsiteY119" fmla="*/ 835737 h 1862382"/>
                <a:gd name="connsiteX120" fmla="*/ 2651036 w 4242969"/>
                <a:gd name="connsiteY120" fmla="*/ 852968 h 1862382"/>
                <a:gd name="connsiteX121" fmla="*/ 2682555 w 4242969"/>
                <a:gd name="connsiteY121" fmla="*/ 861280 h 1862382"/>
                <a:gd name="connsiteX122" fmla="*/ 2696799 w 4242969"/>
                <a:gd name="connsiteY122" fmla="*/ 874356 h 1862382"/>
                <a:gd name="connsiteX123" fmla="*/ 2708662 w 4242969"/>
                <a:gd name="connsiteY123" fmla="*/ 877300 h 1862382"/>
                <a:gd name="connsiteX124" fmla="*/ 2724682 w 4242969"/>
                <a:gd name="connsiteY124" fmla="*/ 881457 h 1862382"/>
                <a:gd name="connsiteX125" fmla="*/ 2747845 w 4242969"/>
                <a:gd name="connsiteY125" fmla="*/ 896912 h 1862382"/>
                <a:gd name="connsiteX126" fmla="*/ 2784040 w 4242969"/>
                <a:gd name="connsiteY126" fmla="*/ 918301 h 1862382"/>
                <a:gd name="connsiteX127" fmla="*/ 2792352 w 4242969"/>
                <a:gd name="connsiteY127" fmla="*/ 930770 h 1862382"/>
                <a:gd name="connsiteX128" fmla="*/ 2831579 w 4242969"/>
                <a:gd name="connsiteY128" fmla="*/ 939646 h 1862382"/>
                <a:gd name="connsiteX129" fmla="*/ 2842229 w 4242969"/>
                <a:gd name="connsiteY129" fmla="*/ 957482 h 1862382"/>
                <a:gd name="connsiteX130" fmla="*/ 2921849 w 4242969"/>
                <a:gd name="connsiteY130" fmla="*/ 985971 h 1862382"/>
                <a:gd name="connsiteX131" fmla="*/ 2950943 w 4242969"/>
                <a:gd name="connsiteY131" fmla="*/ 1013291 h 1862382"/>
                <a:gd name="connsiteX132" fmla="*/ 2983545 w 4242969"/>
                <a:gd name="connsiteY132" fmla="*/ 1030523 h 1862382"/>
                <a:gd name="connsiteX133" fmla="*/ 3033422 w 4242969"/>
                <a:gd name="connsiteY133" fmla="*/ 1047148 h 1862382"/>
                <a:gd name="connsiteX134" fmla="*/ 3070829 w 4242969"/>
                <a:gd name="connsiteY134" fmla="*/ 1072086 h 1862382"/>
                <a:gd name="connsiteX135" fmla="*/ 3104080 w 4242969"/>
                <a:gd name="connsiteY135" fmla="*/ 1092868 h 1862382"/>
                <a:gd name="connsiteX136" fmla="*/ 3153956 w 4242969"/>
                <a:gd name="connsiteY136" fmla="*/ 1109494 h 1862382"/>
                <a:gd name="connsiteX137" fmla="*/ 3174176 w 4242969"/>
                <a:gd name="connsiteY137" fmla="*/ 1119581 h 1862382"/>
                <a:gd name="connsiteX138" fmla="*/ 3215133 w 4242969"/>
                <a:gd name="connsiteY138" fmla="*/ 1142138 h 1862382"/>
                <a:gd name="connsiteX139" fmla="*/ 3238902 w 4242969"/>
                <a:gd name="connsiteY139" fmla="*/ 1148070 h 1862382"/>
                <a:gd name="connsiteX140" fmla="*/ 3241240 w 4242969"/>
                <a:gd name="connsiteY140" fmla="*/ 1159370 h 1862382"/>
                <a:gd name="connsiteX141" fmla="*/ 3282803 w 4242969"/>
                <a:gd name="connsiteY141" fmla="*/ 1175995 h 1862382"/>
                <a:gd name="connsiteX142" fmla="*/ 3324454 w 4242969"/>
                <a:gd name="connsiteY142" fmla="*/ 1184871 h 1862382"/>
                <a:gd name="connsiteX143" fmla="*/ 3355885 w 4242969"/>
                <a:gd name="connsiteY143" fmla="*/ 1202104 h 1862382"/>
                <a:gd name="connsiteX144" fmla="*/ 3384418 w 4242969"/>
                <a:gd name="connsiteY144" fmla="*/ 1219334 h 1862382"/>
                <a:gd name="connsiteX145" fmla="*/ 3384375 w 4242969"/>
                <a:gd name="connsiteY145" fmla="*/ 1222884 h 1862382"/>
                <a:gd name="connsiteX146" fmla="*/ 3432476 w 4242969"/>
                <a:gd name="connsiteY146" fmla="*/ 1233579 h 1862382"/>
                <a:gd name="connsiteX147" fmla="*/ 3469840 w 4242969"/>
                <a:gd name="connsiteY147" fmla="*/ 1251980 h 1862382"/>
                <a:gd name="connsiteX148" fmla="*/ 3495385 w 4242969"/>
                <a:gd name="connsiteY148" fmla="*/ 1262673 h 1862382"/>
                <a:gd name="connsiteX149" fmla="*/ 3528029 w 4242969"/>
                <a:gd name="connsiteY149" fmla="*/ 1275748 h 1862382"/>
                <a:gd name="connsiteX150" fmla="*/ 3565436 w 4242969"/>
                <a:gd name="connsiteY150" fmla="*/ 1288217 h 1862382"/>
                <a:gd name="connsiteX151" fmla="*/ 3577905 w 4242969"/>
                <a:gd name="connsiteY151" fmla="*/ 1292374 h 1862382"/>
                <a:gd name="connsiteX152" fmla="*/ 3598687 w 4242969"/>
                <a:gd name="connsiteY152" fmla="*/ 1300686 h 1862382"/>
                <a:gd name="connsiteX153" fmla="*/ 3627782 w 4242969"/>
                <a:gd name="connsiteY153" fmla="*/ 1304843 h 1862382"/>
                <a:gd name="connsiteX154" fmla="*/ 3673502 w 4242969"/>
                <a:gd name="connsiteY154" fmla="*/ 1313155 h 1862382"/>
                <a:gd name="connsiteX155" fmla="*/ 3700215 w 4242969"/>
                <a:gd name="connsiteY155" fmla="*/ 1316099 h 1862382"/>
                <a:gd name="connsiteX156" fmla="*/ 3722208 w 4242969"/>
                <a:gd name="connsiteY156" fmla="*/ 1319649 h 1862382"/>
                <a:gd name="connsiteX157" fmla="*/ 3827894 w 4242969"/>
                <a:gd name="connsiteY157" fmla="*/ 1333332 h 1862382"/>
                <a:gd name="connsiteX158" fmla="*/ 3901236 w 4242969"/>
                <a:gd name="connsiteY158" fmla="*/ 1335713 h 1862382"/>
                <a:gd name="connsiteX159" fmla="*/ 3926823 w 4242969"/>
                <a:gd name="connsiteY159" fmla="*/ 1320861 h 1862382"/>
                <a:gd name="connsiteX160" fmla="*/ 3959771 w 4242969"/>
                <a:gd name="connsiteY160" fmla="*/ 1322031 h 1862382"/>
                <a:gd name="connsiteX161" fmla="*/ 4010167 w 4242969"/>
                <a:gd name="connsiteY161" fmla="*/ 1313199 h 1862382"/>
                <a:gd name="connsiteX162" fmla="*/ 4072512 w 4242969"/>
                <a:gd name="connsiteY162" fmla="*/ 1284624 h 1862382"/>
                <a:gd name="connsiteX163" fmla="*/ 4096844 w 4242969"/>
                <a:gd name="connsiteY163" fmla="*/ 1262067 h 1862382"/>
                <a:gd name="connsiteX164" fmla="*/ 4122389 w 4242969"/>
                <a:gd name="connsiteY164" fmla="*/ 1246654 h 1862382"/>
                <a:gd name="connsiteX165" fmla="*/ 4136633 w 4242969"/>
                <a:gd name="connsiteY165" fmla="*/ 1221065 h 1862382"/>
                <a:gd name="connsiteX166" fmla="*/ 4159796 w 4242969"/>
                <a:gd name="connsiteY166" fmla="*/ 1200933 h 1862382"/>
                <a:gd name="connsiteX167" fmla="*/ 4172222 w 4242969"/>
                <a:gd name="connsiteY167" fmla="*/ 1171839 h 1862382"/>
                <a:gd name="connsiteX168" fmla="*/ 4178760 w 4242969"/>
                <a:gd name="connsiteY168" fmla="*/ 1149845 h 1862382"/>
                <a:gd name="connsiteX169" fmla="*/ 4193609 w 4242969"/>
                <a:gd name="connsiteY169" fmla="*/ 1137376 h 1862382"/>
                <a:gd name="connsiteX170" fmla="*/ 4209672 w 4242969"/>
                <a:gd name="connsiteY170" fmla="*/ 1109494 h 1862382"/>
                <a:gd name="connsiteX171" fmla="*/ 4217985 w 4242969"/>
                <a:gd name="connsiteY171" fmla="*/ 1084555 h 1862382"/>
                <a:gd name="connsiteX172" fmla="*/ 4222142 w 4242969"/>
                <a:gd name="connsiteY172" fmla="*/ 1067930 h 1862382"/>
                <a:gd name="connsiteX173" fmla="*/ 4234611 w 4242969"/>
                <a:gd name="connsiteY173" fmla="*/ 1041130 h 1862382"/>
                <a:gd name="connsiteX174" fmla="*/ 4238767 w 4242969"/>
                <a:gd name="connsiteY174" fmla="*/ 1101181 h 1862382"/>
                <a:gd name="connsiteX175" fmla="*/ 4242923 w 4242969"/>
                <a:gd name="connsiteY175" fmla="*/ 1121963 h 1862382"/>
                <a:gd name="connsiteX176" fmla="*/ 4238767 w 4242969"/>
                <a:gd name="connsiteY176" fmla="*/ 1175995 h 1862382"/>
                <a:gd name="connsiteX177" fmla="*/ 4234611 w 4242969"/>
                <a:gd name="connsiteY177" fmla="*/ 1192621 h 1862382"/>
                <a:gd name="connsiteX178" fmla="*/ 4231667 w 4242969"/>
                <a:gd name="connsiteY178" fmla="*/ 1244836 h 1862382"/>
                <a:gd name="connsiteX179" fmla="*/ 4240586 w 4242969"/>
                <a:gd name="connsiteY179" fmla="*/ 1271592 h 1862382"/>
                <a:gd name="connsiteX180" fmla="*/ 4230454 w 4242969"/>
                <a:gd name="connsiteY180" fmla="*/ 1292374 h 1862382"/>
                <a:gd name="connsiteX181" fmla="*/ 4238767 w 4242969"/>
                <a:gd name="connsiteY181" fmla="*/ 1308999 h 1862382"/>
                <a:gd name="connsiteX182" fmla="*/ 4242923 w 4242969"/>
                <a:gd name="connsiteY182" fmla="*/ 1325624 h 1862382"/>
                <a:gd name="connsiteX183" fmla="*/ 4234611 w 4242969"/>
                <a:gd name="connsiteY183" fmla="*/ 1358875 h 1862382"/>
                <a:gd name="connsiteX184" fmla="*/ 4205516 w 4242969"/>
                <a:gd name="connsiteY184" fmla="*/ 1371344 h 1862382"/>
                <a:gd name="connsiteX185" fmla="*/ 3719222 w 4242969"/>
                <a:gd name="connsiteY185" fmla="*/ 1383814 h 1862382"/>
                <a:gd name="connsiteX186" fmla="*/ 3615312 w 4242969"/>
                <a:gd name="connsiteY186" fmla="*/ 1387970 h 1862382"/>
                <a:gd name="connsiteX187" fmla="*/ 3469840 w 4242969"/>
                <a:gd name="connsiteY187" fmla="*/ 1379657 h 1862382"/>
                <a:gd name="connsiteX188" fmla="*/ 3453214 w 4242969"/>
                <a:gd name="connsiteY188" fmla="*/ 1367188 h 1862382"/>
                <a:gd name="connsiteX189" fmla="*/ 3407494 w 4242969"/>
                <a:gd name="connsiteY189" fmla="*/ 1358875 h 1862382"/>
                <a:gd name="connsiteX190" fmla="*/ 3241240 w 4242969"/>
                <a:gd name="connsiteY190" fmla="*/ 1363032 h 1862382"/>
                <a:gd name="connsiteX191" fmla="*/ 3178894 w 4242969"/>
                <a:gd name="connsiteY191" fmla="*/ 1367188 h 1862382"/>
                <a:gd name="connsiteX192" fmla="*/ 3083298 w 4242969"/>
                <a:gd name="connsiteY192" fmla="*/ 1371344 h 1862382"/>
                <a:gd name="connsiteX193" fmla="*/ 2725851 w 4242969"/>
                <a:gd name="connsiteY193" fmla="*/ 1371344 h 1862382"/>
                <a:gd name="connsiteX194" fmla="*/ 2655192 w 4242969"/>
                <a:gd name="connsiteY194" fmla="*/ 1358875 h 1862382"/>
                <a:gd name="connsiteX195" fmla="*/ 2621942 w 4242969"/>
                <a:gd name="connsiteY195" fmla="*/ 1354719 h 1862382"/>
                <a:gd name="connsiteX196" fmla="*/ 2015112 w 4242969"/>
                <a:gd name="connsiteY196" fmla="*/ 1367188 h 1862382"/>
                <a:gd name="connsiteX197" fmla="*/ 1977705 w 4242969"/>
                <a:gd name="connsiteY197" fmla="*/ 1371344 h 1862382"/>
                <a:gd name="connsiteX198" fmla="*/ 1940298 w 4242969"/>
                <a:gd name="connsiteY198" fmla="*/ 1383814 h 1862382"/>
                <a:gd name="connsiteX199" fmla="*/ 1774043 w 4242969"/>
                <a:gd name="connsiteY199" fmla="*/ 1375501 h 1862382"/>
                <a:gd name="connsiteX200" fmla="*/ 1665978 w 4242969"/>
                <a:gd name="connsiteY200" fmla="*/ 1363032 h 1862382"/>
                <a:gd name="connsiteX201" fmla="*/ 1537131 w 4242969"/>
                <a:gd name="connsiteY201" fmla="*/ 1346406 h 1862382"/>
                <a:gd name="connsiteX202" fmla="*/ 1233716 w 4242969"/>
                <a:gd name="connsiteY202" fmla="*/ 1575006 h 1862382"/>
                <a:gd name="connsiteX203" fmla="*/ 1038367 w 4242969"/>
                <a:gd name="connsiteY203" fmla="*/ 1525130 h 1862382"/>
                <a:gd name="connsiteX204" fmla="*/ 897051 w 4242969"/>
                <a:gd name="connsiteY204" fmla="*/ 1487723 h 1862382"/>
                <a:gd name="connsiteX205" fmla="*/ 655981 w 4242969"/>
                <a:gd name="connsiteY205" fmla="*/ 1791137 h 1862382"/>
                <a:gd name="connsiteX206" fmla="*/ 549546 w 4242969"/>
                <a:gd name="connsiteY206" fmla="*/ 1860573 h 1862382"/>
                <a:gd name="connsiteX207" fmla="*/ 506353 w 4242969"/>
                <a:gd name="connsiteY207" fmla="*/ 1699696 h 1862382"/>
                <a:gd name="connsiteX208" fmla="*/ 348085 w 4242969"/>
                <a:gd name="connsiteY208" fmla="*/ 1782662 h 1862382"/>
                <a:gd name="connsiteX209" fmla="*/ 340098 w 4242969"/>
                <a:gd name="connsiteY209" fmla="*/ 1612414 h 1862382"/>
                <a:gd name="connsiteX210" fmla="*/ 234397 w 4242969"/>
                <a:gd name="connsiteY210" fmla="*/ 1636374 h 1862382"/>
                <a:gd name="connsiteX211" fmla="*/ 92917 w 4242969"/>
                <a:gd name="connsiteY211" fmla="*/ 1799938 h 1862382"/>
                <a:gd name="connsiteX212" fmla="*/ 102615 w 4242969"/>
                <a:gd name="connsiteY212" fmla="*/ 1619748 h 1862382"/>
                <a:gd name="connsiteX213" fmla="*/ 88435 w 4242969"/>
                <a:gd name="connsiteY213" fmla="*/ 1500273 h 1862382"/>
                <a:gd name="connsiteX214" fmla="*/ 91 w 4242969"/>
                <a:gd name="connsiteY214" fmla="*/ 1503288 h 1862382"/>
                <a:gd name="connsiteX215" fmla="*/ 402443 w 4242969"/>
                <a:gd name="connsiteY215" fmla="*/ 1196777 h 1862382"/>
                <a:gd name="connsiteX216" fmla="*/ 117430 w 4242969"/>
                <a:gd name="connsiteY216" fmla="*/ 1327183 h 1862382"/>
                <a:gd name="connsiteX217" fmla="*/ 221078 w 4242969"/>
                <a:gd name="connsiteY217" fmla="*/ 1221845 h 1862382"/>
                <a:gd name="connsiteX218" fmla="*/ 302691 w 4242969"/>
                <a:gd name="connsiteY218" fmla="*/ 1163526 h 1862382"/>
                <a:gd name="connsiteX219" fmla="*/ 228958 w 4242969"/>
                <a:gd name="connsiteY219" fmla="*/ 1187382 h 1862382"/>
                <a:gd name="connsiteX220" fmla="*/ 126175 w 4242969"/>
                <a:gd name="connsiteY220" fmla="*/ 1186863 h 1862382"/>
                <a:gd name="connsiteX221" fmla="*/ 24215 w 4242969"/>
                <a:gd name="connsiteY221" fmla="*/ 1101181 h 1862382"/>
                <a:gd name="connsiteX0" fmla="*/ 24229 w 4242983"/>
                <a:gd name="connsiteY0" fmla="*/ 1101181 h 1862382"/>
                <a:gd name="connsiteX1" fmla="*/ 92116 w 4242983"/>
                <a:gd name="connsiteY1" fmla="*/ 1071957 h 1862382"/>
                <a:gd name="connsiteX2" fmla="*/ 254604 w 4242983"/>
                <a:gd name="connsiteY2" fmla="*/ 1116594 h 1862382"/>
                <a:gd name="connsiteX3" fmla="*/ 282528 w 4242983"/>
                <a:gd name="connsiteY3" fmla="*/ 1120145 h 1862382"/>
                <a:gd name="connsiteX4" fmla="*/ 311017 w 4242983"/>
                <a:gd name="connsiteY4" fmla="*/ 1142744 h 1862382"/>
                <a:gd name="connsiteX5" fmla="*/ 323486 w 4242983"/>
                <a:gd name="connsiteY5" fmla="*/ 1146901 h 1862382"/>
                <a:gd name="connsiteX6" fmla="*/ 331799 w 4242983"/>
                <a:gd name="connsiteY6" fmla="*/ 1142701 h 1862382"/>
                <a:gd name="connsiteX7" fmla="*/ 351412 w 4242983"/>
                <a:gd name="connsiteY7" fmla="*/ 1154001 h 1862382"/>
                <a:gd name="connsiteX8" fmla="*/ 408996 w 4242983"/>
                <a:gd name="connsiteY8" fmla="*/ 1160539 h 1862382"/>
                <a:gd name="connsiteX9" fmla="*/ 423239 w 4242983"/>
                <a:gd name="connsiteY9" fmla="*/ 1180152 h 1862382"/>
                <a:gd name="connsiteX10" fmla="*/ 444021 w 4242983"/>
                <a:gd name="connsiteY10" fmla="*/ 1170020 h 1862382"/>
                <a:gd name="connsiteX11" fmla="*/ 501041 w 4242983"/>
                <a:gd name="connsiteY11" fmla="*/ 1187859 h 1862382"/>
                <a:gd name="connsiteX12" fmla="*/ 531305 w 4242983"/>
                <a:gd name="connsiteY12" fmla="*/ 1200934 h 1862382"/>
                <a:gd name="connsiteX13" fmla="*/ 548537 w 4242983"/>
                <a:gd name="connsiteY13" fmla="*/ 1197339 h 1862382"/>
                <a:gd name="connsiteX14" fmla="*/ 599581 w 4242983"/>
                <a:gd name="connsiteY14" fmla="*/ 1210415 h 1862382"/>
                <a:gd name="connsiteX15" fmla="*/ 625126 w 4242983"/>
                <a:gd name="connsiteY15" fmla="*/ 1212190 h 1862382"/>
                <a:gd name="connsiteX16" fmla="*/ 701716 w 4242983"/>
                <a:gd name="connsiteY16" fmla="*/ 1216347 h 1862382"/>
                <a:gd name="connsiteX17" fmla="*/ 726654 w 4242983"/>
                <a:gd name="connsiteY17" fmla="*/ 1213359 h 1862382"/>
                <a:gd name="connsiteX18" fmla="*/ 779474 w 4242983"/>
                <a:gd name="connsiteY18" fmla="*/ 1209809 h 1862382"/>
                <a:gd name="connsiteX19" fmla="*/ 790168 w 4242983"/>
                <a:gd name="connsiteY19" fmla="*/ 1202102 h 1862382"/>
                <a:gd name="connsiteX20" fmla="*/ 813937 w 4242983"/>
                <a:gd name="connsiteY20" fmla="*/ 1205090 h 1862382"/>
                <a:gd name="connsiteX21" fmla="*/ 848358 w 4242983"/>
                <a:gd name="connsiteY21" fmla="*/ 1181884 h 1862382"/>
                <a:gd name="connsiteX22" fmla="*/ 855457 w 4242983"/>
                <a:gd name="connsiteY22" fmla="*/ 1165258 h 1862382"/>
                <a:gd name="connsiteX23" fmla="*/ 867928 w 4242983"/>
                <a:gd name="connsiteY23" fmla="*/ 1165864 h 1862382"/>
                <a:gd name="connsiteX24" fmla="*/ 882778 w 4242983"/>
                <a:gd name="connsiteY24" fmla="*/ 1150408 h 1862382"/>
                <a:gd name="connsiteX25" fmla="*/ 904771 w 4242983"/>
                <a:gd name="connsiteY25" fmla="*/ 1125470 h 1862382"/>
                <a:gd name="connsiteX26" fmla="*/ 910702 w 4242983"/>
                <a:gd name="connsiteY26" fmla="*/ 1124907 h 1862382"/>
                <a:gd name="connsiteX27" fmla="*/ 919016 w 4242983"/>
                <a:gd name="connsiteY27" fmla="*/ 1110662 h 1862382"/>
                <a:gd name="connsiteX28" fmla="*/ 932653 w 4242983"/>
                <a:gd name="connsiteY28" fmla="*/ 1081568 h 1862382"/>
                <a:gd name="connsiteX29" fmla="*/ 933823 w 4242983"/>
                <a:gd name="connsiteY29" fmla="*/ 1078625 h 1862382"/>
                <a:gd name="connsiteX30" fmla="*/ 937980 w 4242983"/>
                <a:gd name="connsiteY30" fmla="*/ 1057236 h 1862382"/>
                <a:gd name="connsiteX31" fmla="*/ 955210 w 4242983"/>
                <a:gd name="connsiteY31" fmla="*/ 1019222 h 1862382"/>
                <a:gd name="connsiteX32" fmla="*/ 984348 w 4242983"/>
                <a:gd name="connsiteY32" fmla="*/ 968177 h 1862382"/>
                <a:gd name="connsiteX33" fmla="*/ 981361 w 4242983"/>
                <a:gd name="connsiteY33" fmla="*/ 953933 h 1862382"/>
                <a:gd name="connsiteX34" fmla="*/ 992661 w 4242983"/>
                <a:gd name="connsiteY34" fmla="*/ 922457 h 1862382"/>
                <a:gd name="connsiteX35" fmla="*/ 1000974 w 4242983"/>
                <a:gd name="connsiteY35" fmla="*/ 893363 h 1862382"/>
                <a:gd name="connsiteX36" fmla="*/ 1005130 w 4242983"/>
                <a:gd name="connsiteY36" fmla="*/ 876737 h 1862382"/>
                <a:gd name="connsiteX37" fmla="*/ 1010456 w 4242983"/>
                <a:gd name="connsiteY37" fmla="*/ 835174 h 1862382"/>
                <a:gd name="connsiteX38" fmla="*/ 1009850 w 4242983"/>
                <a:gd name="connsiteY38" fmla="*/ 812617 h 1862382"/>
                <a:gd name="connsiteX39" fmla="*/ 1012187 w 4242983"/>
                <a:gd name="connsiteY39" fmla="*/ 766290 h 1862382"/>
                <a:gd name="connsiteX40" fmla="*/ 1016343 w 4242983"/>
                <a:gd name="connsiteY40" fmla="*/ 747283 h 1862382"/>
                <a:gd name="connsiteX41" fmla="*/ 1026475 w 4242983"/>
                <a:gd name="connsiteY41" fmla="*/ 679613 h 1862382"/>
                <a:gd name="connsiteX42" fmla="*/ 1029462 w 4242983"/>
                <a:gd name="connsiteY42" fmla="*/ 645756 h 1862382"/>
                <a:gd name="connsiteX43" fmla="*/ 1042537 w 4242983"/>
                <a:gd name="connsiteY43" fmla="*/ 531759 h 1862382"/>
                <a:gd name="connsiteX44" fmla="*/ 1039550 w 4242983"/>
                <a:gd name="connsiteY44" fmla="*/ 500283 h 1862382"/>
                <a:gd name="connsiteX45" fmla="*/ 1043099 w 4242983"/>
                <a:gd name="connsiteY45" fmla="*/ 371435 h 1862382"/>
                <a:gd name="connsiteX46" fmla="*/ 1044269 w 4242983"/>
                <a:gd name="connsiteY46" fmla="*/ 309696 h 1862382"/>
                <a:gd name="connsiteX47" fmla="*/ 1047819 w 4242983"/>
                <a:gd name="connsiteY47" fmla="*/ 243801 h 1862382"/>
                <a:gd name="connsiteX48" fmla="*/ 1056738 w 4242983"/>
                <a:gd name="connsiteY48" fmla="*/ 221807 h 1862382"/>
                <a:gd name="connsiteX49" fmla="*/ 1069207 w 4242983"/>
                <a:gd name="connsiteY49" fmla="*/ 142836 h 1862382"/>
                <a:gd name="connsiteX50" fmla="*/ 1076308 w 4242983"/>
                <a:gd name="connsiteY50" fmla="*/ 105429 h 1862382"/>
                <a:gd name="connsiteX51" fmla="*/ 1085227 w 4242983"/>
                <a:gd name="connsiteY51" fmla="*/ 78715 h 1862382"/>
                <a:gd name="connsiteX52" fmla="*/ 1094146 w 4242983"/>
                <a:gd name="connsiteY52" fmla="*/ 61484 h 1862382"/>
                <a:gd name="connsiteX53" fmla="*/ 1116745 w 4242983"/>
                <a:gd name="connsiteY53" fmla="*/ 28233 h 1862382"/>
                <a:gd name="connsiteX54" fmla="*/ 1154110 w 4242983"/>
                <a:gd name="connsiteY54" fmla="*/ 5633 h 1862382"/>
                <a:gd name="connsiteX55" fmla="*/ 1185629 w 4242983"/>
                <a:gd name="connsiteY55" fmla="*/ 1476 h 1862382"/>
                <a:gd name="connsiteX56" fmla="*/ 1233730 w 4242983"/>
                <a:gd name="connsiteY56" fmla="*/ 32995 h 1862382"/>
                <a:gd name="connsiteX57" fmla="*/ 1269969 w 4242983"/>
                <a:gd name="connsiteY57" fmla="*/ 44252 h 1862382"/>
                <a:gd name="connsiteX58" fmla="*/ 1279450 w 4242983"/>
                <a:gd name="connsiteY58" fmla="*/ 57934 h 1862382"/>
                <a:gd name="connsiteX59" fmla="*/ 1291919 w 4242983"/>
                <a:gd name="connsiteY59" fmla="*/ 65641 h 1862382"/>
                <a:gd name="connsiteX60" fmla="*/ 1335951 w 4242983"/>
                <a:gd name="connsiteY60" fmla="*/ 81054 h 1862382"/>
                <a:gd name="connsiteX61" fmla="*/ 1350195 w 4242983"/>
                <a:gd name="connsiteY61" fmla="*/ 95904 h 1862382"/>
                <a:gd name="connsiteX62" fmla="*/ 1372188 w 4242983"/>
                <a:gd name="connsiteY62" fmla="*/ 104822 h 1862382"/>
                <a:gd name="connsiteX63" fmla="*/ 1386390 w 4242983"/>
                <a:gd name="connsiteY63" fmla="*/ 117291 h 1862382"/>
                <a:gd name="connsiteX64" fmla="*/ 1418472 w 4242983"/>
                <a:gd name="connsiteY64" fmla="*/ 141018 h 1862382"/>
                <a:gd name="connsiteX65" fmla="*/ 1447566 w 4242983"/>
                <a:gd name="connsiteY65" fmla="*/ 158855 h 1862382"/>
                <a:gd name="connsiteX66" fmla="*/ 1462979 w 4242983"/>
                <a:gd name="connsiteY66" fmla="*/ 166562 h 1862382"/>
                <a:gd name="connsiteX67" fmla="*/ 1470686 w 4242983"/>
                <a:gd name="connsiteY67" fmla="*/ 172494 h 1862382"/>
                <a:gd name="connsiteX68" fmla="*/ 1508050 w 4242983"/>
                <a:gd name="connsiteY68" fmla="*/ 190937 h 1862382"/>
                <a:gd name="connsiteX69" fmla="*/ 1530651 w 4242983"/>
                <a:gd name="connsiteY69" fmla="*/ 200376 h 1862382"/>
                <a:gd name="connsiteX70" fmla="*/ 1545500 w 4242983"/>
                <a:gd name="connsiteY70" fmla="*/ 214057 h 1862382"/>
                <a:gd name="connsiteX71" fmla="*/ 1562688 w 4242983"/>
                <a:gd name="connsiteY71" fmla="*/ 225314 h 1862382"/>
                <a:gd name="connsiteX72" fmla="*/ 1565633 w 4242983"/>
                <a:gd name="connsiteY72" fmla="*/ 230639 h 1862382"/>
                <a:gd name="connsiteX73" fmla="*/ 1595983 w 4242983"/>
                <a:gd name="connsiteY73" fmla="*/ 231851 h 1862382"/>
                <a:gd name="connsiteX74" fmla="*/ 1616721 w 4242983"/>
                <a:gd name="connsiteY74" fmla="*/ 257352 h 1862382"/>
                <a:gd name="connsiteX75" fmla="*/ 1636897 w 4242983"/>
                <a:gd name="connsiteY75" fmla="*/ 269908 h 1862382"/>
                <a:gd name="connsiteX76" fmla="*/ 1689806 w 4242983"/>
                <a:gd name="connsiteY76" fmla="*/ 290084 h 1862382"/>
                <a:gd name="connsiteX77" fmla="*/ 1712362 w 4242983"/>
                <a:gd name="connsiteY77" fmla="*/ 307878 h 1862382"/>
                <a:gd name="connsiteX78" fmla="*/ 1750331 w 4242983"/>
                <a:gd name="connsiteY78" fmla="*/ 334028 h 1862382"/>
                <a:gd name="connsiteX79" fmla="*/ 1774707 w 4242983"/>
                <a:gd name="connsiteY79" fmla="*/ 348879 h 1862382"/>
                <a:gd name="connsiteX80" fmla="*/ 1786007 w 4242983"/>
                <a:gd name="connsiteY80" fmla="*/ 356585 h 1862382"/>
                <a:gd name="connsiteX81" fmla="*/ 1823458 w 4242983"/>
                <a:gd name="connsiteY81" fmla="*/ 366068 h 1862382"/>
                <a:gd name="connsiteX82" fmla="*/ 1838263 w 4242983"/>
                <a:gd name="connsiteY82" fmla="*/ 382130 h 1862382"/>
                <a:gd name="connsiteX83" fmla="*/ 1864978 w 4242983"/>
                <a:gd name="connsiteY83" fmla="*/ 400530 h 1862382"/>
                <a:gd name="connsiteX84" fmla="*/ 1872078 w 4242983"/>
                <a:gd name="connsiteY84" fmla="*/ 408843 h 1862382"/>
                <a:gd name="connsiteX85" fmla="*/ 1908317 w 4242983"/>
                <a:gd name="connsiteY85" fmla="*/ 423088 h 1862382"/>
                <a:gd name="connsiteX86" fmla="*/ 1917193 w 4242983"/>
                <a:gd name="connsiteY86" fmla="*/ 431401 h 1862382"/>
                <a:gd name="connsiteX87" fmla="*/ 1927280 w 4242983"/>
                <a:gd name="connsiteY87" fmla="*/ 435556 h 1862382"/>
                <a:gd name="connsiteX88" fmla="*/ 1969450 w 4242983"/>
                <a:gd name="connsiteY88" fmla="*/ 456339 h 1862382"/>
                <a:gd name="connsiteX89" fmla="*/ 1977719 w 4242983"/>
                <a:gd name="connsiteY89" fmla="*/ 465257 h 1862382"/>
                <a:gd name="connsiteX90" fmla="*/ 1986032 w 4242983"/>
                <a:gd name="connsiteY90" fmla="*/ 477726 h 1862382"/>
                <a:gd name="connsiteX91" fmla="*/ 1998501 w 4242983"/>
                <a:gd name="connsiteY91" fmla="*/ 486039 h 1862382"/>
                <a:gd name="connsiteX92" fmla="*/ 2021102 w 4242983"/>
                <a:gd name="connsiteY92" fmla="*/ 494914 h 1862382"/>
                <a:gd name="connsiteX93" fmla="*/ 2028808 w 4242983"/>
                <a:gd name="connsiteY93" fmla="*/ 499071 h 1862382"/>
                <a:gd name="connsiteX94" fmla="*/ 2047209 w 4242983"/>
                <a:gd name="connsiteY94" fmla="*/ 512147 h 1862382"/>
                <a:gd name="connsiteX95" fmla="*/ 2079290 w 4242983"/>
                <a:gd name="connsiteY95" fmla="*/ 520460 h 1862382"/>
                <a:gd name="connsiteX96" fmla="*/ 2098297 w 4242983"/>
                <a:gd name="connsiteY96" fmla="*/ 533534 h 1862382"/>
                <a:gd name="connsiteX97" fmla="*/ 2125616 w 4242983"/>
                <a:gd name="connsiteY97" fmla="*/ 556697 h 1862382"/>
                <a:gd name="connsiteX98" fmla="*/ 2144623 w 4242983"/>
                <a:gd name="connsiteY98" fmla="*/ 553103 h 1862382"/>
                <a:gd name="connsiteX99" fmla="*/ 2152286 w 4242983"/>
                <a:gd name="connsiteY99" fmla="*/ 569166 h 1862382"/>
                <a:gd name="connsiteX100" fmla="*/ 2173068 w 4242983"/>
                <a:gd name="connsiteY100" fmla="*/ 585792 h 1862382"/>
                <a:gd name="connsiteX101" fmla="*/ 2185537 w 4242983"/>
                <a:gd name="connsiteY101" fmla="*/ 594104 h 1862382"/>
                <a:gd name="connsiteX102" fmla="*/ 2217013 w 4242983"/>
                <a:gd name="connsiteY102" fmla="*/ 605924 h 1862382"/>
                <a:gd name="connsiteX103" fmla="*/ 2235413 w 4242983"/>
                <a:gd name="connsiteY103" fmla="*/ 623198 h 1862382"/>
                <a:gd name="connsiteX104" fmla="*/ 2262126 w 4242983"/>
                <a:gd name="connsiteY104" fmla="*/ 627918 h 1862382"/>
                <a:gd name="connsiteX105" fmla="*/ 2299534 w 4242983"/>
                <a:gd name="connsiteY105" fmla="*/ 648700 h 1862382"/>
                <a:gd name="connsiteX106" fmla="*/ 2314904 w 4242983"/>
                <a:gd name="connsiteY106" fmla="*/ 665240 h 1862382"/>
                <a:gd name="connsiteX107" fmla="*/ 2355948 w 4242983"/>
                <a:gd name="connsiteY107" fmla="*/ 681388 h 1862382"/>
                <a:gd name="connsiteX108" fmla="*/ 2389199 w 4242983"/>
                <a:gd name="connsiteY108" fmla="*/ 706327 h 1862382"/>
                <a:gd name="connsiteX109" fmla="*/ 2415999 w 4242983"/>
                <a:gd name="connsiteY109" fmla="*/ 719358 h 1862382"/>
                <a:gd name="connsiteX110" fmla="*/ 2427256 w 4242983"/>
                <a:gd name="connsiteY110" fmla="*/ 730659 h 1862382"/>
                <a:gd name="connsiteX111" fmla="*/ 2441500 w 4242983"/>
                <a:gd name="connsiteY111" fmla="*/ 734815 h 1862382"/>
                <a:gd name="connsiteX112" fmla="*/ 2458126 w 4242983"/>
                <a:gd name="connsiteY112" fmla="*/ 735984 h 1862382"/>
                <a:gd name="connsiteX113" fmla="*/ 2480639 w 4242983"/>
                <a:gd name="connsiteY113" fmla="*/ 756203 h 1862382"/>
                <a:gd name="connsiteX114" fmla="*/ 2493108 w 4242983"/>
                <a:gd name="connsiteY114" fmla="*/ 764515 h 1862382"/>
                <a:gd name="connsiteX115" fmla="*/ 2542985 w 4242983"/>
                <a:gd name="connsiteY115" fmla="*/ 785297 h 1862382"/>
                <a:gd name="connsiteX116" fmla="*/ 2555454 w 4242983"/>
                <a:gd name="connsiteY116" fmla="*/ 793610 h 1862382"/>
                <a:gd name="connsiteX117" fmla="*/ 2588705 w 4242983"/>
                <a:gd name="connsiteY117" fmla="*/ 822704 h 1862382"/>
                <a:gd name="connsiteX118" fmla="*/ 2582124 w 4242983"/>
                <a:gd name="connsiteY118" fmla="*/ 807811 h 1862382"/>
                <a:gd name="connsiteX119" fmla="*/ 2623124 w 4242983"/>
                <a:gd name="connsiteY119" fmla="*/ 835737 h 1862382"/>
                <a:gd name="connsiteX120" fmla="*/ 2651050 w 4242983"/>
                <a:gd name="connsiteY120" fmla="*/ 852968 h 1862382"/>
                <a:gd name="connsiteX121" fmla="*/ 2682569 w 4242983"/>
                <a:gd name="connsiteY121" fmla="*/ 861280 h 1862382"/>
                <a:gd name="connsiteX122" fmla="*/ 2696813 w 4242983"/>
                <a:gd name="connsiteY122" fmla="*/ 874356 h 1862382"/>
                <a:gd name="connsiteX123" fmla="*/ 2708676 w 4242983"/>
                <a:gd name="connsiteY123" fmla="*/ 877300 h 1862382"/>
                <a:gd name="connsiteX124" fmla="*/ 2724696 w 4242983"/>
                <a:gd name="connsiteY124" fmla="*/ 881457 h 1862382"/>
                <a:gd name="connsiteX125" fmla="*/ 2747859 w 4242983"/>
                <a:gd name="connsiteY125" fmla="*/ 896912 h 1862382"/>
                <a:gd name="connsiteX126" fmla="*/ 2784054 w 4242983"/>
                <a:gd name="connsiteY126" fmla="*/ 918301 h 1862382"/>
                <a:gd name="connsiteX127" fmla="*/ 2792366 w 4242983"/>
                <a:gd name="connsiteY127" fmla="*/ 930770 h 1862382"/>
                <a:gd name="connsiteX128" fmla="*/ 2831593 w 4242983"/>
                <a:gd name="connsiteY128" fmla="*/ 939646 h 1862382"/>
                <a:gd name="connsiteX129" fmla="*/ 2842243 w 4242983"/>
                <a:gd name="connsiteY129" fmla="*/ 957482 h 1862382"/>
                <a:gd name="connsiteX130" fmla="*/ 2921863 w 4242983"/>
                <a:gd name="connsiteY130" fmla="*/ 985971 h 1862382"/>
                <a:gd name="connsiteX131" fmla="*/ 2950957 w 4242983"/>
                <a:gd name="connsiteY131" fmla="*/ 1013291 h 1862382"/>
                <a:gd name="connsiteX132" fmla="*/ 2983559 w 4242983"/>
                <a:gd name="connsiteY132" fmla="*/ 1030523 h 1862382"/>
                <a:gd name="connsiteX133" fmla="*/ 3033436 w 4242983"/>
                <a:gd name="connsiteY133" fmla="*/ 1047148 h 1862382"/>
                <a:gd name="connsiteX134" fmla="*/ 3070843 w 4242983"/>
                <a:gd name="connsiteY134" fmla="*/ 1072086 h 1862382"/>
                <a:gd name="connsiteX135" fmla="*/ 3104094 w 4242983"/>
                <a:gd name="connsiteY135" fmla="*/ 1092868 h 1862382"/>
                <a:gd name="connsiteX136" fmla="*/ 3153970 w 4242983"/>
                <a:gd name="connsiteY136" fmla="*/ 1109494 h 1862382"/>
                <a:gd name="connsiteX137" fmla="*/ 3174190 w 4242983"/>
                <a:gd name="connsiteY137" fmla="*/ 1119581 h 1862382"/>
                <a:gd name="connsiteX138" fmla="*/ 3215147 w 4242983"/>
                <a:gd name="connsiteY138" fmla="*/ 1142138 h 1862382"/>
                <a:gd name="connsiteX139" fmla="*/ 3238916 w 4242983"/>
                <a:gd name="connsiteY139" fmla="*/ 1148070 h 1862382"/>
                <a:gd name="connsiteX140" fmla="*/ 3241254 w 4242983"/>
                <a:gd name="connsiteY140" fmla="*/ 1159370 h 1862382"/>
                <a:gd name="connsiteX141" fmla="*/ 3282817 w 4242983"/>
                <a:gd name="connsiteY141" fmla="*/ 1175995 h 1862382"/>
                <a:gd name="connsiteX142" fmla="*/ 3324468 w 4242983"/>
                <a:gd name="connsiteY142" fmla="*/ 1184871 h 1862382"/>
                <a:gd name="connsiteX143" fmla="*/ 3355899 w 4242983"/>
                <a:gd name="connsiteY143" fmla="*/ 1202104 h 1862382"/>
                <a:gd name="connsiteX144" fmla="*/ 3384432 w 4242983"/>
                <a:gd name="connsiteY144" fmla="*/ 1219334 h 1862382"/>
                <a:gd name="connsiteX145" fmla="*/ 3384389 w 4242983"/>
                <a:gd name="connsiteY145" fmla="*/ 1222884 h 1862382"/>
                <a:gd name="connsiteX146" fmla="*/ 3432490 w 4242983"/>
                <a:gd name="connsiteY146" fmla="*/ 1233579 h 1862382"/>
                <a:gd name="connsiteX147" fmla="*/ 3469854 w 4242983"/>
                <a:gd name="connsiteY147" fmla="*/ 1251980 h 1862382"/>
                <a:gd name="connsiteX148" fmla="*/ 3495399 w 4242983"/>
                <a:gd name="connsiteY148" fmla="*/ 1262673 h 1862382"/>
                <a:gd name="connsiteX149" fmla="*/ 3528043 w 4242983"/>
                <a:gd name="connsiteY149" fmla="*/ 1275748 h 1862382"/>
                <a:gd name="connsiteX150" fmla="*/ 3565450 w 4242983"/>
                <a:gd name="connsiteY150" fmla="*/ 1288217 h 1862382"/>
                <a:gd name="connsiteX151" fmla="*/ 3577919 w 4242983"/>
                <a:gd name="connsiteY151" fmla="*/ 1292374 h 1862382"/>
                <a:gd name="connsiteX152" fmla="*/ 3598701 w 4242983"/>
                <a:gd name="connsiteY152" fmla="*/ 1300686 h 1862382"/>
                <a:gd name="connsiteX153" fmla="*/ 3627796 w 4242983"/>
                <a:gd name="connsiteY153" fmla="*/ 1304843 h 1862382"/>
                <a:gd name="connsiteX154" fmla="*/ 3673516 w 4242983"/>
                <a:gd name="connsiteY154" fmla="*/ 1313155 h 1862382"/>
                <a:gd name="connsiteX155" fmla="*/ 3700229 w 4242983"/>
                <a:gd name="connsiteY155" fmla="*/ 1316099 h 1862382"/>
                <a:gd name="connsiteX156" fmla="*/ 3722222 w 4242983"/>
                <a:gd name="connsiteY156" fmla="*/ 1319649 h 1862382"/>
                <a:gd name="connsiteX157" fmla="*/ 3827908 w 4242983"/>
                <a:gd name="connsiteY157" fmla="*/ 1333332 h 1862382"/>
                <a:gd name="connsiteX158" fmla="*/ 3901250 w 4242983"/>
                <a:gd name="connsiteY158" fmla="*/ 1335713 h 1862382"/>
                <a:gd name="connsiteX159" fmla="*/ 3926837 w 4242983"/>
                <a:gd name="connsiteY159" fmla="*/ 1320861 h 1862382"/>
                <a:gd name="connsiteX160" fmla="*/ 3959785 w 4242983"/>
                <a:gd name="connsiteY160" fmla="*/ 1322031 h 1862382"/>
                <a:gd name="connsiteX161" fmla="*/ 4010181 w 4242983"/>
                <a:gd name="connsiteY161" fmla="*/ 1313199 h 1862382"/>
                <a:gd name="connsiteX162" fmla="*/ 4072526 w 4242983"/>
                <a:gd name="connsiteY162" fmla="*/ 1284624 h 1862382"/>
                <a:gd name="connsiteX163" fmla="*/ 4096858 w 4242983"/>
                <a:gd name="connsiteY163" fmla="*/ 1262067 h 1862382"/>
                <a:gd name="connsiteX164" fmla="*/ 4122403 w 4242983"/>
                <a:gd name="connsiteY164" fmla="*/ 1246654 h 1862382"/>
                <a:gd name="connsiteX165" fmla="*/ 4136647 w 4242983"/>
                <a:gd name="connsiteY165" fmla="*/ 1221065 h 1862382"/>
                <a:gd name="connsiteX166" fmla="*/ 4159810 w 4242983"/>
                <a:gd name="connsiteY166" fmla="*/ 1200933 h 1862382"/>
                <a:gd name="connsiteX167" fmla="*/ 4172236 w 4242983"/>
                <a:gd name="connsiteY167" fmla="*/ 1171839 h 1862382"/>
                <a:gd name="connsiteX168" fmla="*/ 4178774 w 4242983"/>
                <a:gd name="connsiteY168" fmla="*/ 1149845 h 1862382"/>
                <a:gd name="connsiteX169" fmla="*/ 4193623 w 4242983"/>
                <a:gd name="connsiteY169" fmla="*/ 1137376 h 1862382"/>
                <a:gd name="connsiteX170" fmla="*/ 4209686 w 4242983"/>
                <a:gd name="connsiteY170" fmla="*/ 1109494 h 1862382"/>
                <a:gd name="connsiteX171" fmla="*/ 4217999 w 4242983"/>
                <a:gd name="connsiteY171" fmla="*/ 1084555 h 1862382"/>
                <a:gd name="connsiteX172" fmla="*/ 4222156 w 4242983"/>
                <a:gd name="connsiteY172" fmla="*/ 1067930 h 1862382"/>
                <a:gd name="connsiteX173" fmla="*/ 4234625 w 4242983"/>
                <a:gd name="connsiteY173" fmla="*/ 1041130 h 1862382"/>
                <a:gd name="connsiteX174" fmla="*/ 4238781 w 4242983"/>
                <a:gd name="connsiteY174" fmla="*/ 1101181 h 1862382"/>
                <a:gd name="connsiteX175" fmla="*/ 4242937 w 4242983"/>
                <a:gd name="connsiteY175" fmla="*/ 1121963 h 1862382"/>
                <a:gd name="connsiteX176" fmla="*/ 4238781 w 4242983"/>
                <a:gd name="connsiteY176" fmla="*/ 1175995 h 1862382"/>
                <a:gd name="connsiteX177" fmla="*/ 4234625 w 4242983"/>
                <a:gd name="connsiteY177" fmla="*/ 1192621 h 1862382"/>
                <a:gd name="connsiteX178" fmla="*/ 4231681 w 4242983"/>
                <a:gd name="connsiteY178" fmla="*/ 1244836 h 1862382"/>
                <a:gd name="connsiteX179" fmla="*/ 4240600 w 4242983"/>
                <a:gd name="connsiteY179" fmla="*/ 1271592 h 1862382"/>
                <a:gd name="connsiteX180" fmla="*/ 4230468 w 4242983"/>
                <a:gd name="connsiteY180" fmla="*/ 1292374 h 1862382"/>
                <a:gd name="connsiteX181" fmla="*/ 4238781 w 4242983"/>
                <a:gd name="connsiteY181" fmla="*/ 1308999 h 1862382"/>
                <a:gd name="connsiteX182" fmla="*/ 4242937 w 4242983"/>
                <a:gd name="connsiteY182" fmla="*/ 1325624 h 1862382"/>
                <a:gd name="connsiteX183" fmla="*/ 4234625 w 4242983"/>
                <a:gd name="connsiteY183" fmla="*/ 1358875 h 1862382"/>
                <a:gd name="connsiteX184" fmla="*/ 4205530 w 4242983"/>
                <a:gd name="connsiteY184" fmla="*/ 1371344 h 1862382"/>
                <a:gd name="connsiteX185" fmla="*/ 3719236 w 4242983"/>
                <a:gd name="connsiteY185" fmla="*/ 1383814 h 1862382"/>
                <a:gd name="connsiteX186" fmla="*/ 3615326 w 4242983"/>
                <a:gd name="connsiteY186" fmla="*/ 1387970 h 1862382"/>
                <a:gd name="connsiteX187" fmla="*/ 3469854 w 4242983"/>
                <a:gd name="connsiteY187" fmla="*/ 1379657 h 1862382"/>
                <a:gd name="connsiteX188" fmla="*/ 3453228 w 4242983"/>
                <a:gd name="connsiteY188" fmla="*/ 1367188 h 1862382"/>
                <a:gd name="connsiteX189" fmla="*/ 3407508 w 4242983"/>
                <a:gd name="connsiteY189" fmla="*/ 1358875 h 1862382"/>
                <a:gd name="connsiteX190" fmla="*/ 3241254 w 4242983"/>
                <a:gd name="connsiteY190" fmla="*/ 1363032 h 1862382"/>
                <a:gd name="connsiteX191" fmla="*/ 3178908 w 4242983"/>
                <a:gd name="connsiteY191" fmla="*/ 1367188 h 1862382"/>
                <a:gd name="connsiteX192" fmla="*/ 3083312 w 4242983"/>
                <a:gd name="connsiteY192" fmla="*/ 1371344 h 1862382"/>
                <a:gd name="connsiteX193" fmla="*/ 2725865 w 4242983"/>
                <a:gd name="connsiteY193" fmla="*/ 1371344 h 1862382"/>
                <a:gd name="connsiteX194" fmla="*/ 2655206 w 4242983"/>
                <a:gd name="connsiteY194" fmla="*/ 1358875 h 1862382"/>
                <a:gd name="connsiteX195" fmla="*/ 2621956 w 4242983"/>
                <a:gd name="connsiteY195" fmla="*/ 1354719 h 1862382"/>
                <a:gd name="connsiteX196" fmla="*/ 2015126 w 4242983"/>
                <a:gd name="connsiteY196" fmla="*/ 1367188 h 1862382"/>
                <a:gd name="connsiteX197" fmla="*/ 1977719 w 4242983"/>
                <a:gd name="connsiteY197" fmla="*/ 1371344 h 1862382"/>
                <a:gd name="connsiteX198" fmla="*/ 1940312 w 4242983"/>
                <a:gd name="connsiteY198" fmla="*/ 1383814 h 1862382"/>
                <a:gd name="connsiteX199" fmla="*/ 1774057 w 4242983"/>
                <a:gd name="connsiteY199" fmla="*/ 1375501 h 1862382"/>
                <a:gd name="connsiteX200" fmla="*/ 1665992 w 4242983"/>
                <a:gd name="connsiteY200" fmla="*/ 1363032 h 1862382"/>
                <a:gd name="connsiteX201" fmla="*/ 1537145 w 4242983"/>
                <a:gd name="connsiteY201" fmla="*/ 1346406 h 1862382"/>
                <a:gd name="connsiteX202" fmla="*/ 1233730 w 4242983"/>
                <a:gd name="connsiteY202" fmla="*/ 1575006 h 1862382"/>
                <a:gd name="connsiteX203" fmla="*/ 1038381 w 4242983"/>
                <a:gd name="connsiteY203" fmla="*/ 1525130 h 1862382"/>
                <a:gd name="connsiteX204" fmla="*/ 897065 w 4242983"/>
                <a:gd name="connsiteY204" fmla="*/ 1487723 h 1862382"/>
                <a:gd name="connsiteX205" fmla="*/ 655995 w 4242983"/>
                <a:gd name="connsiteY205" fmla="*/ 1791137 h 1862382"/>
                <a:gd name="connsiteX206" fmla="*/ 549560 w 4242983"/>
                <a:gd name="connsiteY206" fmla="*/ 1860573 h 1862382"/>
                <a:gd name="connsiteX207" fmla="*/ 506367 w 4242983"/>
                <a:gd name="connsiteY207" fmla="*/ 1699696 h 1862382"/>
                <a:gd name="connsiteX208" fmla="*/ 348099 w 4242983"/>
                <a:gd name="connsiteY208" fmla="*/ 1782662 h 1862382"/>
                <a:gd name="connsiteX209" fmla="*/ 340112 w 4242983"/>
                <a:gd name="connsiteY209" fmla="*/ 1612414 h 1862382"/>
                <a:gd name="connsiteX210" fmla="*/ 234411 w 4242983"/>
                <a:gd name="connsiteY210" fmla="*/ 1636374 h 1862382"/>
                <a:gd name="connsiteX211" fmla="*/ 92931 w 4242983"/>
                <a:gd name="connsiteY211" fmla="*/ 1799938 h 1862382"/>
                <a:gd name="connsiteX212" fmla="*/ 102629 w 4242983"/>
                <a:gd name="connsiteY212" fmla="*/ 1619748 h 1862382"/>
                <a:gd name="connsiteX213" fmla="*/ 88449 w 4242983"/>
                <a:gd name="connsiteY213" fmla="*/ 1500273 h 1862382"/>
                <a:gd name="connsiteX214" fmla="*/ 105 w 4242983"/>
                <a:gd name="connsiteY214" fmla="*/ 1503288 h 1862382"/>
                <a:gd name="connsiteX215" fmla="*/ 350069 w 4242983"/>
                <a:gd name="connsiteY215" fmla="*/ 1237258 h 1862382"/>
                <a:gd name="connsiteX216" fmla="*/ 117444 w 4242983"/>
                <a:gd name="connsiteY216" fmla="*/ 1327183 h 1862382"/>
                <a:gd name="connsiteX217" fmla="*/ 221092 w 4242983"/>
                <a:gd name="connsiteY217" fmla="*/ 1221845 h 1862382"/>
                <a:gd name="connsiteX218" fmla="*/ 302705 w 4242983"/>
                <a:gd name="connsiteY218" fmla="*/ 1163526 h 1862382"/>
                <a:gd name="connsiteX219" fmla="*/ 228972 w 4242983"/>
                <a:gd name="connsiteY219" fmla="*/ 1187382 h 1862382"/>
                <a:gd name="connsiteX220" fmla="*/ 126189 w 4242983"/>
                <a:gd name="connsiteY220" fmla="*/ 1186863 h 1862382"/>
                <a:gd name="connsiteX221" fmla="*/ 24229 w 4242983"/>
                <a:gd name="connsiteY221" fmla="*/ 1101181 h 1862382"/>
                <a:gd name="connsiteX0" fmla="*/ 24229 w 4242983"/>
                <a:gd name="connsiteY0" fmla="*/ 1101181 h 1862382"/>
                <a:gd name="connsiteX1" fmla="*/ 92116 w 4242983"/>
                <a:gd name="connsiteY1" fmla="*/ 1071957 h 1862382"/>
                <a:gd name="connsiteX2" fmla="*/ 254604 w 4242983"/>
                <a:gd name="connsiteY2" fmla="*/ 1116594 h 1862382"/>
                <a:gd name="connsiteX3" fmla="*/ 282528 w 4242983"/>
                <a:gd name="connsiteY3" fmla="*/ 1120145 h 1862382"/>
                <a:gd name="connsiteX4" fmla="*/ 311017 w 4242983"/>
                <a:gd name="connsiteY4" fmla="*/ 1142744 h 1862382"/>
                <a:gd name="connsiteX5" fmla="*/ 323486 w 4242983"/>
                <a:gd name="connsiteY5" fmla="*/ 1146901 h 1862382"/>
                <a:gd name="connsiteX6" fmla="*/ 331799 w 4242983"/>
                <a:gd name="connsiteY6" fmla="*/ 1142701 h 1862382"/>
                <a:gd name="connsiteX7" fmla="*/ 351412 w 4242983"/>
                <a:gd name="connsiteY7" fmla="*/ 1154001 h 1862382"/>
                <a:gd name="connsiteX8" fmla="*/ 408996 w 4242983"/>
                <a:gd name="connsiteY8" fmla="*/ 1160539 h 1862382"/>
                <a:gd name="connsiteX9" fmla="*/ 432764 w 4242983"/>
                <a:gd name="connsiteY9" fmla="*/ 1168246 h 1862382"/>
                <a:gd name="connsiteX10" fmla="*/ 444021 w 4242983"/>
                <a:gd name="connsiteY10" fmla="*/ 1170020 h 1862382"/>
                <a:gd name="connsiteX11" fmla="*/ 501041 w 4242983"/>
                <a:gd name="connsiteY11" fmla="*/ 1187859 h 1862382"/>
                <a:gd name="connsiteX12" fmla="*/ 531305 w 4242983"/>
                <a:gd name="connsiteY12" fmla="*/ 1200934 h 1862382"/>
                <a:gd name="connsiteX13" fmla="*/ 548537 w 4242983"/>
                <a:gd name="connsiteY13" fmla="*/ 1197339 h 1862382"/>
                <a:gd name="connsiteX14" fmla="*/ 599581 w 4242983"/>
                <a:gd name="connsiteY14" fmla="*/ 1210415 h 1862382"/>
                <a:gd name="connsiteX15" fmla="*/ 625126 w 4242983"/>
                <a:gd name="connsiteY15" fmla="*/ 1212190 h 1862382"/>
                <a:gd name="connsiteX16" fmla="*/ 701716 w 4242983"/>
                <a:gd name="connsiteY16" fmla="*/ 1216347 h 1862382"/>
                <a:gd name="connsiteX17" fmla="*/ 726654 w 4242983"/>
                <a:gd name="connsiteY17" fmla="*/ 1213359 h 1862382"/>
                <a:gd name="connsiteX18" fmla="*/ 779474 w 4242983"/>
                <a:gd name="connsiteY18" fmla="*/ 1209809 h 1862382"/>
                <a:gd name="connsiteX19" fmla="*/ 790168 w 4242983"/>
                <a:gd name="connsiteY19" fmla="*/ 1202102 h 1862382"/>
                <a:gd name="connsiteX20" fmla="*/ 813937 w 4242983"/>
                <a:gd name="connsiteY20" fmla="*/ 1205090 h 1862382"/>
                <a:gd name="connsiteX21" fmla="*/ 848358 w 4242983"/>
                <a:gd name="connsiteY21" fmla="*/ 1181884 h 1862382"/>
                <a:gd name="connsiteX22" fmla="*/ 855457 w 4242983"/>
                <a:gd name="connsiteY22" fmla="*/ 1165258 h 1862382"/>
                <a:gd name="connsiteX23" fmla="*/ 867928 w 4242983"/>
                <a:gd name="connsiteY23" fmla="*/ 1165864 h 1862382"/>
                <a:gd name="connsiteX24" fmla="*/ 882778 w 4242983"/>
                <a:gd name="connsiteY24" fmla="*/ 1150408 h 1862382"/>
                <a:gd name="connsiteX25" fmla="*/ 904771 w 4242983"/>
                <a:gd name="connsiteY25" fmla="*/ 1125470 h 1862382"/>
                <a:gd name="connsiteX26" fmla="*/ 910702 w 4242983"/>
                <a:gd name="connsiteY26" fmla="*/ 1124907 h 1862382"/>
                <a:gd name="connsiteX27" fmla="*/ 919016 w 4242983"/>
                <a:gd name="connsiteY27" fmla="*/ 1110662 h 1862382"/>
                <a:gd name="connsiteX28" fmla="*/ 932653 w 4242983"/>
                <a:gd name="connsiteY28" fmla="*/ 1081568 h 1862382"/>
                <a:gd name="connsiteX29" fmla="*/ 933823 w 4242983"/>
                <a:gd name="connsiteY29" fmla="*/ 1078625 h 1862382"/>
                <a:gd name="connsiteX30" fmla="*/ 937980 w 4242983"/>
                <a:gd name="connsiteY30" fmla="*/ 1057236 h 1862382"/>
                <a:gd name="connsiteX31" fmla="*/ 955210 w 4242983"/>
                <a:gd name="connsiteY31" fmla="*/ 1019222 h 1862382"/>
                <a:gd name="connsiteX32" fmla="*/ 984348 w 4242983"/>
                <a:gd name="connsiteY32" fmla="*/ 968177 h 1862382"/>
                <a:gd name="connsiteX33" fmla="*/ 981361 w 4242983"/>
                <a:gd name="connsiteY33" fmla="*/ 953933 h 1862382"/>
                <a:gd name="connsiteX34" fmla="*/ 992661 w 4242983"/>
                <a:gd name="connsiteY34" fmla="*/ 922457 h 1862382"/>
                <a:gd name="connsiteX35" fmla="*/ 1000974 w 4242983"/>
                <a:gd name="connsiteY35" fmla="*/ 893363 h 1862382"/>
                <a:gd name="connsiteX36" fmla="*/ 1005130 w 4242983"/>
                <a:gd name="connsiteY36" fmla="*/ 876737 h 1862382"/>
                <a:gd name="connsiteX37" fmla="*/ 1010456 w 4242983"/>
                <a:gd name="connsiteY37" fmla="*/ 835174 h 1862382"/>
                <a:gd name="connsiteX38" fmla="*/ 1009850 w 4242983"/>
                <a:gd name="connsiteY38" fmla="*/ 812617 h 1862382"/>
                <a:gd name="connsiteX39" fmla="*/ 1012187 w 4242983"/>
                <a:gd name="connsiteY39" fmla="*/ 766290 h 1862382"/>
                <a:gd name="connsiteX40" fmla="*/ 1016343 w 4242983"/>
                <a:gd name="connsiteY40" fmla="*/ 747283 h 1862382"/>
                <a:gd name="connsiteX41" fmla="*/ 1026475 w 4242983"/>
                <a:gd name="connsiteY41" fmla="*/ 679613 h 1862382"/>
                <a:gd name="connsiteX42" fmla="*/ 1029462 w 4242983"/>
                <a:gd name="connsiteY42" fmla="*/ 645756 h 1862382"/>
                <a:gd name="connsiteX43" fmla="*/ 1042537 w 4242983"/>
                <a:gd name="connsiteY43" fmla="*/ 531759 h 1862382"/>
                <a:gd name="connsiteX44" fmla="*/ 1039550 w 4242983"/>
                <a:gd name="connsiteY44" fmla="*/ 500283 h 1862382"/>
                <a:gd name="connsiteX45" fmla="*/ 1043099 w 4242983"/>
                <a:gd name="connsiteY45" fmla="*/ 371435 h 1862382"/>
                <a:gd name="connsiteX46" fmla="*/ 1044269 w 4242983"/>
                <a:gd name="connsiteY46" fmla="*/ 309696 h 1862382"/>
                <a:gd name="connsiteX47" fmla="*/ 1047819 w 4242983"/>
                <a:gd name="connsiteY47" fmla="*/ 243801 h 1862382"/>
                <a:gd name="connsiteX48" fmla="*/ 1056738 w 4242983"/>
                <a:gd name="connsiteY48" fmla="*/ 221807 h 1862382"/>
                <a:gd name="connsiteX49" fmla="*/ 1069207 w 4242983"/>
                <a:gd name="connsiteY49" fmla="*/ 142836 h 1862382"/>
                <a:gd name="connsiteX50" fmla="*/ 1076308 w 4242983"/>
                <a:gd name="connsiteY50" fmla="*/ 105429 h 1862382"/>
                <a:gd name="connsiteX51" fmla="*/ 1085227 w 4242983"/>
                <a:gd name="connsiteY51" fmla="*/ 78715 h 1862382"/>
                <a:gd name="connsiteX52" fmla="*/ 1094146 w 4242983"/>
                <a:gd name="connsiteY52" fmla="*/ 61484 h 1862382"/>
                <a:gd name="connsiteX53" fmla="*/ 1116745 w 4242983"/>
                <a:gd name="connsiteY53" fmla="*/ 28233 h 1862382"/>
                <a:gd name="connsiteX54" fmla="*/ 1154110 w 4242983"/>
                <a:gd name="connsiteY54" fmla="*/ 5633 h 1862382"/>
                <a:gd name="connsiteX55" fmla="*/ 1185629 w 4242983"/>
                <a:gd name="connsiteY55" fmla="*/ 1476 h 1862382"/>
                <a:gd name="connsiteX56" fmla="*/ 1233730 w 4242983"/>
                <a:gd name="connsiteY56" fmla="*/ 32995 h 1862382"/>
                <a:gd name="connsiteX57" fmla="*/ 1269969 w 4242983"/>
                <a:gd name="connsiteY57" fmla="*/ 44252 h 1862382"/>
                <a:gd name="connsiteX58" fmla="*/ 1279450 w 4242983"/>
                <a:gd name="connsiteY58" fmla="*/ 57934 h 1862382"/>
                <a:gd name="connsiteX59" fmla="*/ 1291919 w 4242983"/>
                <a:gd name="connsiteY59" fmla="*/ 65641 h 1862382"/>
                <a:gd name="connsiteX60" fmla="*/ 1335951 w 4242983"/>
                <a:gd name="connsiteY60" fmla="*/ 81054 h 1862382"/>
                <a:gd name="connsiteX61" fmla="*/ 1350195 w 4242983"/>
                <a:gd name="connsiteY61" fmla="*/ 95904 h 1862382"/>
                <a:gd name="connsiteX62" fmla="*/ 1372188 w 4242983"/>
                <a:gd name="connsiteY62" fmla="*/ 104822 h 1862382"/>
                <a:gd name="connsiteX63" fmla="*/ 1386390 w 4242983"/>
                <a:gd name="connsiteY63" fmla="*/ 117291 h 1862382"/>
                <a:gd name="connsiteX64" fmla="*/ 1418472 w 4242983"/>
                <a:gd name="connsiteY64" fmla="*/ 141018 h 1862382"/>
                <a:gd name="connsiteX65" fmla="*/ 1447566 w 4242983"/>
                <a:gd name="connsiteY65" fmla="*/ 158855 h 1862382"/>
                <a:gd name="connsiteX66" fmla="*/ 1462979 w 4242983"/>
                <a:gd name="connsiteY66" fmla="*/ 166562 h 1862382"/>
                <a:gd name="connsiteX67" fmla="*/ 1470686 w 4242983"/>
                <a:gd name="connsiteY67" fmla="*/ 172494 h 1862382"/>
                <a:gd name="connsiteX68" fmla="*/ 1508050 w 4242983"/>
                <a:gd name="connsiteY68" fmla="*/ 190937 h 1862382"/>
                <a:gd name="connsiteX69" fmla="*/ 1530651 w 4242983"/>
                <a:gd name="connsiteY69" fmla="*/ 200376 h 1862382"/>
                <a:gd name="connsiteX70" fmla="*/ 1545500 w 4242983"/>
                <a:gd name="connsiteY70" fmla="*/ 214057 h 1862382"/>
                <a:gd name="connsiteX71" fmla="*/ 1562688 w 4242983"/>
                <a:gd name="connsiteY71" fmla="*/ 225314 h 1862382"/>
                <a:gd name="connsiteX72" fmla="*/ 1565633 w 4242983"/>
                <a:gd name="connsiteY72" fmla="*/ 230639 h 1862382"/>
                <a:gd name="connsiteX73" fmla="*/ 1595983 w 4242983"/>
                <a:gd name="connsiteY73" fmla="*/ 231851 h 1862382"/>
                <a:gd name="connsiteX74" fmla="*/ 1616721 w 4242983"/>
                <a:gd name="connsiteY74" fmla="*/ 257352 h 1862382"/>
                <a:gd name="connsiteX75" fmla="*/ 1636897 w 4242983"/>
                <a:gd name="connsiteY75" fmla="*/ 269908 h 1862382"/>
                <a:gd name="connsiteX76" fmla="*/ 1689806 w 4242983"/>
                <a:gd name="connsiteY76" fmla="*/ 290084 h 1862382"/>
                <a:gd name="connsiteX77" fmla="*/ 1712362 w 4242983"/>
                <a:gd name="connsiteY77" fmla="*/ 307878 h 1862382"/>
                <a:gd name="connsiteX78" fmla="*/ 1750331 w 4242983"/>
                <a:gd name="connsiteY78" fmla="*/ 334028 h 1862382"/>
                <a:gd name="connsiteX79" fmla="*/ 1774707 w 4242983"/>
                <a:gd name="connsiteY79" fmla="*/ 348879 h 1862382"/>
                <a:gd name="connsiteX80" fmla="*/ 1786007 w 4242983"/>
                <a:gd name="connsiteY80" fmla="*/ 356585 h 1862382"/>
                <a:gd name="connsiteX81" fmla="*/ 1823458 w 4242983"/>
                <a:gd name="connsiteY81" fmla="*/ 366068 h 1862382"/>
                <a:gd name="connsiteX82" fmla="*/ 1838263 w 4242983"/>
                <a:gd name="connsiteY82" fmla="*/ 382130 h 1862382"/>
                <a:gd name="connsiteX83" fmla="*/ 1864978 w 4242983"/>
                <a:gd name="connsiteY83" fmla="*/ 400530 h 1862382"/>
                <a:gd name="connsiteX84" fmla="*/ 1872078 w 4242983"/>
                <a:gd name="connsiteY84" fmla="*/ 408843 h 1862382"/>
                <a:gd name="connsiteX85" fmla="*/ 1908317 w 4242983"/>
                <a:gd name="connsiteY85" fmla="*/ 423088 h 1862382"/>
                <a:gd name="connsiteX86" fmla="*/ 1917193 w 4242983"/>
                <a:gd name="connsiteY86" fmla="*/ 431401 h 1862382"/>
                <a:gd name="connsiteX87" fmla="*/ 1927280 w 4242983"/>
                <a:gd name="connsiteY87" fmla="*/ 435556 h 1862382"/>
                <a:gd name="connsiteX88" fmla="*/ 1969450 w 4242983"/>
                <a:gd name="connsiteY88" fmla="*/ 456339 h 1862382"/>
                <a:gd name="connsiteX89" fmla="*/ 1977719 w 4242983"/>
                <a:gd name="connsiteY89" fmla="*/ 465257 h 1862382"/>
                <a:gd name="connsiteX90" fmla="*/ 1986032 w 4242983"/>
                <a:gd name="connsiteY90" fmla="*/ 477726 h 1862382"/>
                <a:gd name="connsiteX91" fmla="*/ 1998501 w 4242983"/>
                <a:gd name="connsiteY91" fmla="*/ 486039 h 1862382"/>
                <a:gd name="connsiteX92" fmla="*/ 2021102 w 4242983"/>
                <a:gd name="connsiteY92" fmla="*/ 494914 h 1862382"/>
                <a:gd name="connsiteX93" fmla="*/ 2028808 w 4242983"/>
                <a:gd name="connsiteY93" fmla="*/ 499071 h 1862382"/>
                <a:gd name="connsiteX94" fmla="*/ 2047209 w 4242983"/>
                <a:gd name="connsiteY94" fmla="*/ 512147 h 1862382"/>
                <a:gd name="connsiteX95" fmla="*/ 2079290 w 4242983"/>
                <a:gd name="connsiteY95" fmla="*/ 520460 h 1862382"/>
                <a:gd name="connsiteX96" fmla="*/ 2098297 w 4242983"/>
                <a:gd name="connsiteY96" fmla="*/ 533534 h 1862382"/>
                <a:gd name="connsiteX97" fmla="*/ 2125616 w 4242983"/>
                <a:gd name="connsiteY97" fmla="*/ 556697 h 1862382"/>
                <a:gd name="connsiteX98" fmla="*/ 2144623 w 4242983"/>
                <a:gd name="connsiteY98" fmla="*/ 553103 h 1862382"/>
                <a:gd name="connsiteX99" fmla="*/ 2152286 w 4242983"/>
                <a:gd name="connsiteY99" fmla="*/ 569166 h 1862382"/>
                <a:gd name="connsiteX100" fmla="*/ 2173068 w 4242983"/>
                <a:gd name="connsiteY100" fmla="*/ 585792 h 1862382"/>
                <a:gd name="connsiteX101" fmla="*/ 2185537 w 4242983"/>
                <a:gd name="connsiteY101" fmla="*/ 594104 h 1862382"/>
                <a:gd name="connsiteX102" fmla="*/ 2217013 w 4242983"/>
                <a:gd name="connsiteY102" fmla="*/ 605924 h 1862382"/>
                <a:gd name="connsiteX103" fmla="*/ 2235413 w 4242983"/>
                <a:gd name="connsiteY103" fmla="*/ 623198 h 1862382"/>
                <a:gd name="connsiteX104" fmla="*/ 2262126 w 4242983"/>
                <a:gd name="connsiteY104" fmla="*/ 627918 h 1862382"/>
                <a:gd name="connsiteX105" fmla="*/ 2299534 w 4242983"/>
                <a:gd name="connsiteY105" fmla="*/ 648700 h 1862382"/>
                <a:gd name="connsiteX106" fmla="*/ 2314904 w 4242983"/>
                <a:gd name="connsiteY106" fmla="*/ 665240 h 1862382"/>
                <a:gd name="connsiteX107" fmla="*/ 2355948 w 4242983"/>
                <a:gd name="connsiteY107" fmla="*/ 681388 h 1862382"/>
                <a:gd name="connsiteX108" fmla="*/ 2389199 w 4242983"/>
                <a:gd name="connsiteY108" fmla="*/ 706327 h 1862382"/>
                <a:gd name="connsiteX109" fmla="*/ 2415999 w 4242983"/>
                <a:gd name="connsiteY109" fmla="*/ 719358 h 1862382"/>
                <a:gd name="connsiteX110" fmla="*/ 2427256 w 4242983"/>
                <a:gd name="connsiteY110" fmla="*/ 730659 h 1862382"/>
                <a:gd name="connsiteX111" fmla="*/ 2441500 w 4242983"/>
                <a:gd name="connsiteY111" fmla="*/ 734815 h 1862382"/>
                <a:gd name="connsiteX112" fmla="*/ 2458126 w 4242983"/>
                <a:gd name="connsiteY112" fmla="*/ 735984 h 1862382"/>
                <a:gd name="connsiteX113" fmla="*/ 2480639 w 4242983"/>
                <a:gd name="connsiteY113" fmla="*/ 756203 h 1862382"/>
                <a:gd name="connsiteX114" fmla="*/ 2493108 w 4242983"/>
                <a:gd name="connsiteY114" fmla="*/ 764515 h 1862382"/>
                <a:gd name="connsiteX115" fmla="*/ 2542985 w 4242983"/>
                <a:gd name="connsiteY115" fmla="*/ 785297 h 1862382"/>
                <a:gd name="connsiteX116" fmla="*/ 2555454 w 4242983"/>
                <a:gd name="connsiteY116" fmla="*/ 793610 h 1862382"/>
                <a:gd name="connsiteX117" fmla="*/ 2588705 w 4242983"/>
                <a:gd name="connsiteY117" fmla="*/ 822704 h 1862382"/>
                <a:gd name="connsiteX118" fmla="*/ 2582124 w 4242983"/>
                <a:gd name="connsiteY118" fmla="*/ 807811 h 1862382"/>
                <a:gd name="connsiteX119" fmla="*/ 2623124 w 4242983"/>
                <a:gd name="connsiteY119" fmla="*/ 835737 h 1862382"/>
                <a:gd name="connsiteX120" fmla="*/ 2651050 w 4242983"/>
                <a:gd name="connsiteY120" fmla="*/ 852968 h 1862382"/>
                <a:gd name="connsiteX121" fmla="*/ 2682569 w 4242983"/>
                <a:gd name="connsiteY121" fmla="*/ 861280 h 1862382"/>
                <a:gd name="connsiteX122" fmla="*/ 2696813 w 4242983"/>
                <a:gd name="connsiteY122" fmla="*/ 874356 h 1862382"/>
                <a:gd name="connsiteX123" fmla="*/ 2708676 w 4242983"/>
                <a:gd name="connsiteY123" fmla="*/ 877300 h 1862382"/>
                <a:gd name="connsiteX124" fmla="*/ 2724696 w 4242983"/>
                <a:gd name="connsiteY124" fmla="*/ 881457 h 1862382"/>
                <a:gd name="connsiteX125" fmla="*/ 2747859 w 4242983"/>
                <a:gd name="connsiteY125" fmla="*/ 896912 h 1862382"/>
                <a:gd name="connsiteX126" fmla="*/ 2784054 w 4242983"/>
                <a:gd name="connsiteY126" fmla="*/ 918301 h 1862382"/>
                <a:gd name="connsiteX127" fmla="*/ 2792366 w 4242983"/>
                <a:gd name="connsiteY127" fmla="*/ 930770 h 1862382"/>
                <a:gd name="connsiteX128" fmla="*/ 2831593 w 4242983"/>
                <a:gd name="connsiteY128" fmla="*/ 939646 h 1862382"/>
                <a:gd name="connsiteX129" fmla="*/ 2842243 w 4242983"/>
                <a:gd name="connsiteY129" fmla="*/ 957482 h 1862382"/>
                <a:gd name="connsiteX130" fmla="*/ 2921863 w 4242983"/>
                <a:gd name="connsiteY130" fmla="*/ 985971 h 1862382"/>
                <a:gd name="connsiteX131" fmla="*/ 2950957 w 4242983"/>
                <a:gd name="connsiteY131" fmla="*/ 1013291 h 1862382"/>
                <a:gd name="connsiteX132" fmla="*/ 2983559 w 4242983"/>
                <a:gd name="connsiteY132" fmla="*/ 1030523 h 1862382"/>
                <a:gd name="connsiteX133" fmla="*/ 3033436 w 4242983"/>
                <a:gd name="connsiteY133" fmla="*/ 1047148 h 1862382"/>
                <a:gd name="connsiteX134" fmla="*/ 3070843 w 4242983"/>
                <a:gd name="connsiteY134" fmla="*/ 1072086 h 1862382"/>
                <a:gd name="connsiteX135" fmla="*/ 3104094 w 4242983"/>
                <a:gd name="connsiteY135" fmla="*/ 1092868 h 1862382"/>
                <a:gd name="connsiteX136" fmla="*/ 3153970 w 4242983"/>
                <a:gd name="connsiteY136" fmla="*/ 1109494 h 1862382"/>
                <a:gd name="connsiteX137" fmla="*/ 3174190 w 4242983"/>
                <a:gd name="connsiteY137" fmla="*/ 1119581 h 1862382"/>
                <a:gd name="connsiteX138" fmla="*/ 3215147 w 4242983"/>
                <a:gd name="connsiteY138" fmla="*/ 1142138 h 1862382"/>
                <a:gd name="connsiteX139" fmla="*/ 3238916 w 4242983"/>
                <a:gd name="connsiteY139" fmla="*/ 1148070 h 1862382"/>
                <a:gd name="connsiteX140" fmla="*/ 3241254 w 4242983"/>
                <a:gd name="connsiteY140" fmla="*/ 1159370 h 1862382"/>
                <a:gd name="connsiteX141" fmla="*/ 3282817 w 4242983"/>
                <a:gd name="connsiteY141" fmla="*/ 1175995 h 1862382"/>
                <a:gd name="connsiteX142" fmla="*/ 3324468 w 4242983"/>
                <a:gd name="connsiteY142" fmla="*/ 1184871 h 1862382"/>
                <a:gd name="connsiteX143" fmla="*/ 3355899 w 4242983"/>
                <a:gd name="connsiteY143" fmla="*/ 1202104 h 1862382"/>
                <a:gd name="connsiteX144" fmla="*/ 3384432 w 4242983"/>
                <a:gd name="connsiteY144" fmla="*/ 1219334 h 1862382"/>
                <a:gd name="connsiteX145" fmla="*/ 3384389 w 4242983"/>
                <a:gd name="connsiteY145" fmla="*/ 1222884 h 1862382"/>
                <a:gd name="connsiteX146" fmla="*/ 3432490 w 4242983"/>
                <a:gd name="connsiteY146" fmla="*/ 1233579 h 1862382"/>
                <a:gd name="connsiteX147" fmla="*/ 3469854 w 4242983"/>
                <a:gd name="connsiteY147" fmla="*/ 1251980 h 1862382"/>
                <a:gd name="connsiteX148" fmla="*/ 3495399 w 4242983"/>
                <a:gd name="connsiteY148" fmla="*/ 1262673 h 1862382"/>
                <a:gd name="connsiteX149" fmla="*/ 3528043 w 4242983"/>
                <a:gd name="connsiteY149" fmla="*/ 1275748 h 1862382"/>
                <a:gd name="connsiteX150" fmla="*/ 3565450 w 4242983"/>
                <a:gd name="connsiteY150" fmla="*/ 1288217 h 1862382"/>
                <a:gd name="connsiteX151" fmla="*/ 3577919 w 4242983"/>
                <a:gd name="connsiteY151" fmla="*/ 1292374 h 1862382"/>
                <a:gd name="connsiteX152" fmla="*/ 3598701 w 4242983"/>
                <a:gd name="connsiteY152" fmla="*/ 1300686 h 1862382"/>
                <a:gd name="connsiteX153" fmla="*/ 3627796 w 4242983"/>
                <a:gd name="connsiteY153" fmla="*/ 1304843 h 1862382"/>
                <a:gd name="connsiteX154" fmla="*/ 3673516 w 4242983"/>
                <a:gd name="connsiteY154" fmla="*/ 1313155 h 1862382"/>
                <a:gd name="connsiteX155" fmla="*/ 3700229 w 4242983"/>
                <a:gd name="connsiteY155" fmla="*/ 1316099 h 1862382"/>
                <a:gd name="connsiteX156" fmla="*/ 3722222 w 4242983"/>
                <a:gd name="connsiteY156" fmla="*/ 1319649 h 1862382"/>
                <a:gd name="connsiteX157" fmla="*/ 3827908 w 4242983"/>
                <a:gd name="connsiteY157" fmla="*/ 1333332 h 1862382"/>
                <a:gd name="connsiteX158" fmla="*/ 3901250 w 4242983"/>
                <a:gd name="connsiteY158" fmla="*/ 1335713 h 1862382"/>
                <a:gd name="connsiteX159" fmla="*/ 3926837 w 4242983"/>
                <a:gd name="connsiteY159" fmla="*/ 1320861 h 1862382"/>
                <a:gd name="connsiteX160" fmla="*/ 3959785 w 4242983"/>
                <a:gd name="connsiteY160" fmla="*/ 1322031 h 1862382"/>
                <a:gd name="connsiteX161" fmla="*/ 4010181 w 4242983"/>
                <a:gd name="connsiteY161" fmla="*/ 1313199 h 1862382"/>
                <a:gd name="connsiteX162" fmla="*/ 4072526 w 4242983"/>
                <a:gd name="connsiteY162" fmla="*/ 1284624 h 1862382"/>
                <a:gd name="connsiteX163" fmla="*/ 4096858 w 4242983"/>
                <a:gd name="connsiteY163" fmla="*/ 1262067 h 1862382"/>
                <a:gd name="connsiteX164" fmla="*/ 4122403 w 4242983"/>
                <a:gd name="connsiteY164" fmla="*/ 1246654 h 1862382"/>
                <a:gd name="connsiteX165" fmla="*/ 4136647 w 4242983"/>
                <a:gd name="connsiteY165" fmla="*/ 1221065 h 1862382"/>
                <a:gd name="connsiteX166" fmla="*/ 4159810 w 4242983"/>
                <a:gd name="connsiteY166" fmla="*/ 1200933 h 1862382"/>
                <a:gd name="connsiteX167" fmla="*/ 4172236 w 4242983"/>
                <a:gd name="connsiteY167" fmla="*/ 1171839 h 1862382"/>
                <a:gd name="connsiteX168" fmla="*/ 4178774 w 4242983"/>
                <a:gd name="connsiteY168" fmla="*/ 1149845 h 1862382"/>
                <a:gd name="connsiteX169" fmla="*/ 4193623 w 4242983"/>
                <a:gd name="connsiteY169" fmla="*/ 1137376 h 1862382"/>
                <a:gd name="connsiteX170" fmla="*/ 4209686 w 4242983"/>
                <a:gd name="connsiteY170" fmla="*/ 1109494 h 1862382"/>
                <a:gd name="connsiteX171" fmla="*/ 4217999 w 4242983"/>
                <a:gd name="connsiteY171" fmla="*/ 1084555 h 1862382"/>
                <a:gd name="connsiteX172" fmla="*/ 4222156 w 4242983"/>
                <a:gd name="connsiteY172" fmla="*/ 1067930 h 1862382"/>
                <a:gd name="connsiteX173" fmla="*/ 4234625 w 4242983"/>
                <a:gd name="connsiteY173" fmla="*/ 1041130 h 1862382"/>
                <a:gd name="connsiteX174" fmla="*/ 4238781 w 4242983"/>
                <a:gd name="connsiteY174" fmla="*/ 1101181 h 1862382"/>
                <a:gd name="connsiteX175" fmla="*/ 4242937 w 4242983"/>
                <a:gd name="connsiteY175" fmla="*/ 1121963 h 1862382"/>
                <a:gd name="connsiteX176" fmla="*/ 4238781 w 4242983"/>
                <a:gd name="connsiteY176" fmla="*/ 1175995 h 1862382"/>
                <a:gd name="connsiteX177" fmla="*/ 4234625 w 4242983"/>
                <a:gd name="connsiteY177" fmla="*/ 1192621 h 1862382"/>
                <a:gd name="connsiteX178" fmla="*/ 4231681 w 4242983"/>
                <a:gd name="connsiteY178" fmla="*/ 1244836 h 1862382"/>
                <a:gd name="connsiteX179" fmla="*/ 4240600 w 4242983"/>
                <a:gd name="connsiteY179" fmla="*/ 1271592 h 1862382"/>
                <a:gd name="connsiteX180" fmla="*/ 4230468 w 4242983"/>
                <a:gd name="connsiteY180" fmla="*/ 1292374 h 1862382"/>
                <a:gd name="connsiteX181" fmla="*/ 4238781 w 4242983"/>
                <a:gd name="connsiteY181" fmla="*/ 1308999 h 1862382"/>
                <a:gd name="connsiteX182" fmla="*/ 4242937 w 4242983"/>
                <a:gd name="connsiteY182" fmla="*/ 1325624 h 1862382"/>
                <a:gd name="connsiteX183" fmla="*/ 4234625 w 4242983"/>
                <a:gd name="connsiteY183" fmla="*/ 1358875 h 1862382"/>
                <a:gd name="connsiteX184" fmla="*/ 4205530 w 4242983"/>
                <a:gd name="connsiteY184" fmla="*/ 1371344 h 1862382"/>
                <a:gd name="connsiteX185" fmla="*/ 3719236 w 4242983"/>
                <a:gd name="connsiteY185" fmla="*/ 1383814 h 1862382"/>
                <a:gd name="connsiteX186" fmla="*/ 3615326 w 4242983"/>
                <a:gd name="connsiteY186" fmla="*/ 1387970 h 1862382"/>
                <a:gd name="connsiteX187" fmla="*/ 3469854 w 4242983"/>
                <a:gd name="connsiteY187" fmla="*/ 1379657 h 1862382"/>
                <a:gd name="connsiteX188" fmla="*/ 3453228 w 4242983"/>
                <a:gd name="connsiteY188" fmla="*/ 1367188 h 1862382"/>
                <a:gd name="connsiteX189" fmla="*/ 3407508 w 4242983"/>
                <a:gd name="connsiteY189" fmla="*/ 1358875 h 1862382"/>
                <a:gd name="connsiteX190" fmla="*/ 3241254 w 4242983"/>
                <a:gd name="connsiteY190" fmla="*/ 1363032 h 1862382"/>
                <a:gd name="connsiteX191" fmla="*/ 3178908 w 4242983"/>
                <a:gd name="connsiteY191" fmla="*/ 1367188 h 1862382"/>
                <a:gd name="connsiteX192" fmla="*/ 3083312 w 4242983"/>
                <a:gd name="connsiteY192" fmla="*/ 1371344 h 1862382"/>
                <a:gd name="connsiteX193" fmla="*/ 2725865 w 4242983"/>
                <a:gd name="connsiteY193" fmla="*/ 1371344 h 1862382"/>
                <a:gd name="connsiteX194" fmla="*/ 2655206 w 4242983"/>
                <a:gd name="connsiteY194" fmla="*/ 1358875 h 1862382"/>
                <a:gd name="connsiteX195" fmla="*/ 2621956 w 4242983"/>
                <a:gd name="connsiteY195" fmla="*/ 1354719 h 1862382"/>
                <a:gd name="connsiteX196" fmla="*/ 2015126 w 4242983"/>
                <a:gd name="connsiteY196" fmla="*/ 1367188 h 1862382"/>
                <a:gd name="connsiteX197" fmla="*/ 1977719 w 4242983"/>
                <a:gd name="connsiteY197" fmla="*/ 1371344 h 1862382"/>
                <a:gd name="connsiteX198" fmla="*/ 1940312 w 4242983"/>
                <a:gd name="connsiteY198" fmla="*/ 1383814 h 1862382"/>
                <a:gd name="connsiteX199" fmla="*/ 1774057 w 4242983"/>
                <a:gd name="connsiteY199" fmla="*/ 1375501 h 1862382"/>
                <a:gd name="connsiteX200" fmla="*/ 1665992 w 4242983"/>
                <a:gd name="connsiteY200" fmla="*/ 1363032 h 1862382"/>
                <a:gd name="connsiteX201" fmla="*/ 1537145 w 4242983"/>
                <a:gd name="connsiteY201" fmla="*/ 1346406 h 1862382"/>
                <a:gd name="connsiteX202" fmla="*/ 1233730 w 4242983"/>
                <a:gd name="connsiteY202" fmla="*/ 1575006 h 1862382"/>
                <a:gd name="connsiteX203" fmla="*/ 1038381 w 4242983"/>
                <a:gd name="connsiteY203" fmla="*/ 1525130 h 1862382"/>
                <a:gd name="connsiteX204" fmla="*/ 897065 w 4242983"/>
                <a:gd name="connsiteY204" fmla="*/ 1487723 h 1862382"/>
                <a:gd name="connsiteX205" fmla="*/ 655995 w 4242983"/>
                <a:gd name="connsiteY205" fmla="*/ 1791137 h 1862382"/>
                <a:gd name="connsiteX206" fmla="*/ 549560 w 4242983"/>
                <a:gd name="connsiteY206" fmla="*/ 1860573 h 1862382"/>
                <a:gd name="connsiteX207" fmla="*/ 506367 w 4242983"/>
                <a:gd name="connsiteY207" fmla="*/ 1699696 h 1862382"/>
                <a:gd name="connsiteX208" fmla="*/ 348099 w 4242983"/>
                <a:gd name="connsiteY208" fmla="*/ 1782662 h 1862382"/>
                <a:gd name="connsiteX209" fmla="*/ 340112 w 4242983"/>
                <a:gd name="connsiteY209" fmla="*/ 1612414 h 1862382"/>
                <a:gd name="connsiteX210" fmla="*/ 234411 w 4242983"/>
                <a:gd name="connsiteY210" fmla="*/ 1636374 h 1862382"/>
                <a:gd name="connsiteX211" fmla="*/ 92931 w 4242983"/>
                <a:gd name="connsiteY211" fmla="*/ 1799938 h 1862382"/>
                <a:gd name="connsiteX212" fmla="*/ 102629 w 4242983"/>
                <a:gd name="connsiteY212" fmla="*/ 1619748 h 1862382"/>
                <a:gd name="connsiteX213" fmla="*/ 88449 w 4242983"/>
                <a:gd name="connsiteY213" fmla="*/ 1500273 h 1862382"/>
                <a:gd name="connsiteX214" fmla="*/ 105 w 4242983"/>
                <a:gd name="connsiteY214" fmla="*/ 1503288 h 1862382"/>
                <a:gd name="connsiteX215" fmla="*/ 350069 w 4242983"/>
                <a:gd name="connsiteY215" fmla="*/ 1237258 h 1862382"/>
                <a:gd name="connsiteX216" fmla="*/ 117444 w 4242983"/>
                <a:gd name="connsiteY216" fmla="*/ 1327183 h 1862382"/>
                <a:gd name="connsiteX217" fmla="*/ 221092 w 4242983"/>
                <a:gd name="connsiteY217" fmla="*/ 1221845 h 1862382"/>
                <a:gd name="connsiteX218" fmla="*/ 302705 w 4242983"/>
                <a:gd name="connsiteY218" fmla="*/ 1163526 h 1862382"/>
                <a:gd name="connsiteX219" fmla="*/ 228972 w 4242983"/>
                <a:gd name="connsiteY219" fmla="*/ 1187382 h 1862382"/>
                <a:gd name="connsiteX220" fmla="*/ 126189 w 4242983"/>
                <a:gd name="connsiteY220" fmla="*/ 1186863 h 1862382"/>
                <a:gd name="connsiteX221" fmla="*/ 24229 w 4242983"/>
                <a:gd name="connsiteY221" fmla="*/ 1101181 h 1862382"/>
                <a:gd name="connsiteX0" fmla="*/ 24229 w 4242983"/>
                <a:gd name="connsiteY0" fmla="*/ 1101181 h 1862382"/>
                <a:gd name="connsiteX1" fmla="*/ 92116 w 4242983"/>
                <a:gd name="connsiteY1" fmla="*/ 1071957 h 1862382"/>
                <a:gd name="connsiteX2" fmla="*/ 254604 w 4242983"/>
                <a:gd name="connsiteY2" fmla="*/ 1116594 h 1862382"/>
                <a:gd name="connsiteX3" fmla="*/ 282528 w 4242983"/>
                <a:gd name="connsiteY3" fmla="*/ 1120145 h 1862382"/>
                <a:gd name="connsiteX4" fmla="*/ 311017 w 4242983"/>
                <a:gd name="connsiteY4" fmla="*/ 1142744 h 1862382"/>
                <a:gd name="connsiteX5" fmla="*/ 323486 w 4242983"/>
                <a:gd name="connsiteY5" fmla="*/ 1146901 h 1862382"/>
                <a:gd name="connsiteX6" fmla="*/ 331799 w 4242983"/>
                <a:gd name="connsiteY6" fmla="*/ 1142701 h 1862382"/>
                <a:gd name="connsiteX7" fmla="*/ 351412 w 4242983"/>
                <a:gd name="connsiteY7" fmla="*/ 1151620 h 1862382"/>
                <a:gd name="connsiteX8" fmla="*/ 408996 w 4242983"/>
                <a:gd name="connsiteY8" fmla="*/ 1160539 h 1862382"/>
                <a:gd name="connsiteX9" fmla="*/ 432764 w 4242983"/>
                <a:gd name="connsiteY9" fmla="*/ 1168246 h 1862382"/>
                <a:gd name="connsiteX10" fmla="*/ 444021 w 4242983"/>
                <a:gd name="connsiteY10" fmla="*/ 1170020 h 1862382"/>
                <a:gd name="connsiteX11" fmla="*/ 501041 w 4242983"/>
                <a:gd name="connsiteY11" fmla="*/ 1187859 h 1862382"/>
                <a:gd name="connsiteX12" fmla="*/ 531305 w 4242983"/>
                <a:gd name="connsiteY12" fmla="*/ 1200934 h 1862382"/>
                <a:gd name="connsiteX13" fmla="*/ 548537 w 4242983"/>
                <a:gd name="connsiteY13" fmla="*/ 1197339 h 1862382"/>
                <a:gd name="connsiteX14" fmla="*/ 599581 w 4242983"/>
                <a:gd name="connsiteY14" fmla="*/ 1210415 h 1862382"/>
                <a:gd name="connsiteX15" fmla="*/ 625126 w 4242983"/>
                <a:gd name="connsiteY15" fmla="*/ 1212190 h 1862382"/>
                <a:gd name="connsiteX16" fmla="*/ 701716 w 4242983"/>
                <a:gd name="connsiteY16" fmla="*/ 1216347 h 1862382"/>
                <a:gd name="connsiteX17" fmla="*/ 726654 w 4242983"/>
                <a:gd name="connsiteY17" fmla="*/ 1213359 h 1862382"/>
                <a:gd name="connsiteX18" fmla="*/ 779474 w 4242983"/>
                <a:gd name="connsiteY18" fmla="*/ 1209809 h 1862382"/>
                <a:gd name="connsiteX19" fmla="*/ 790168 w 4242983"/>
                <a:gd name="connsiteY19" fmla="*/ 1202102 h 1862382"/>
                <a:gd name="connsiteX20" fmla="*/ 813937 w 4242983"/>
                <a:gd name="connsiteY20" fmla="*/ 1205090 h 1862382"/>
                <a:gd name="connsiteX21" fmla="*/ 848358 w 4242983"/>
                <a:gd name="connsiteY21" fmla="*/ 1181884 h 1862382"/>
                <a:gd name="connsiteX22" fmla="*/ 855457 w 4242983"/>
                <a:gd name="connsiteY22" fmla="*/ 1165258 h 1862382"/>
                <a:gd name="connsiteX23" fmla="*/ 867928 w 4242983"/>
                <a:gd name="connsiteY23" fmla="*/ 1165864 h 1862382"/>
                <a:gd name="connsiteX24" fmla="*/ 882778 w 4242983"/>
                <a:gd name="connsiteY24" fmla="*/ 1150408 h 1862382"/>
                <a:gd name="connsiteX25" fmla="*/ 904771 w 4242983"/>
                <a:gd name="connsiteY25" fmla="*/ 1125470 h 1862382"/>
                <a:gd name="connsiteX26" fmla="*/ 910702 w 4242983"/>
                <a:gd name="connsiteY26" fmla="*/ 1124907 h 1862382"/>
                <a:gd name="connsiteX27" fmla="*/ 919016 w 4242983"/>
                <a:gd name="connsiteY27" fmla="*/ 1110662 h 1862382"/>
                <a:gd name="connsiteX28" fmla="*/ 932653 w 4242983"/>
                <a:gd name="connsiteY28" fmla="*/ 1081568 h 1862382"/>
                <a:gd name="connsiteX29" fmla="*/ 933823 w 4242983"/>
                <a:gd name="connsiteY29" fmla="*/ 1078625 h 1862382"/>
                <a:gd name="connsiteX30" fmla="*/ 937980 w 4242983"/>
                <a:gd name="connsiteY30" fmla="*/ 1057236 h 1862382"/>
                <a:gd name="connsiteX31" fmla="*/ 955210 w 4242983"/>
                <a:gd name="connsiteY31" fmla="*/ 1019222 h 1862382"/>
                <a:gd name="connsiteX32" fmla="*/ 984348 w 4242983"/>
                <a:gd name="connsiteY32" fmla="*/ 968177 h 1862382"/>
                <a:gd name="connsiteX33" fmla="*/ 981361 w 4242983"/>
                <a:gd name="connsiteY33" fmla="*/ 953933 h 1862382"/>
                <a:gd name="connsiteX34" fmla="*/ 992661 w 4242983"/>
                <a:gd name="connsiteY34" fmla="*/ 922457 h 1862382"/>
                <a:gd name="connsiteX35" fmla="*/ 1000974 w 4242983"/>
                <a:gd name="connsiteY35" fmla="*/ 893363 h 1862382"/>
                <a:gd name="connsiteX36" fmla="*/ 1005130 w 4242983"/>
                <a:gd name="connsiteY36" fmla="*/ 876737 h 1862382"/>
                <a:gd name="connsiteX37" fmla="*/ 1010456 w 4242983"/>
                <a:gd name="connsiteY37" fmla="*/ 835174 h 1862382"/>
                <a:gd name="connsiteX38" fmla="*/ 1009850 w 4242983"/>
                <a:gd name="connsiteY38" fmla="*/ 812617 h 1862382"/>
                <a:gd name="connsiteX39" fmla="*/ 1012187 w 4242983"/>
                <a:gd name="connsiteY39" fmla="*/ 766290 h 1862382"/>
                <a:gd name="connsiteX40" fmla="*/ 1016343 w 4242983"/>
                <a:gd name="connsiteY40" fmla="*/ 747283 h 1862382"/>
                <a:gd name="connsiteX41" fmla="*/ 1026475 w 4242983"/>
                <a:gd name="connsiteY41" fmla="*/ 679613 h 1862382"/>
                <a:gd name="connsiteX42" fmla="*/ 1029462 w 4242983"/>
                <a:gd name="connsiteY42" fmla="*/ 645756 h 1862382"/>
                <a:gd name="connsiteX43" fmla="*/ 1042537 w 4242983"/>
                <a:gd name="connsiteY43" fmla="*/ 531759 h 1862382"/>
                <a:gd name="connsiteX44" fmla="*/ 1039550 w 4242983"/>
                <a:gd name="connsiteY44" fmla="*/ 500283 h 1862382"/>
                <a:gd name="connsiteX45" fmla="*/ 1043099 w 4242983"/>
                <a:gd name="connsiteY45" fmla="*/ 371435 h 1862382"/>
                <a:gd name="connsiteX46" fmla="*/ 1044269 w 4242983"/>
                <a:gd name="connsiteY46" fmla="*/ 309696 h 1862382"/>
                <a:gd name="connsiteX47" fmla="*/ 1047819 w 4242983"/>
                <a:gd name="connsiteY47" fmla="*/ 243801 h 1862382"/>
                <a:gd name="connsiteX48" fmla="*/ 1056738 w 4242983"/>
                <a:gd name="connsiteY48" fmla="*/ 221807 h 1862382"/>
                <a:gd name="connsiteX49" fmla="*/ 1069207 w 4242983"/>
                <a:gd name="connsiteY49" fmla="*/ 142836 h 1862382"/>
                <a:gd name="connsiteX50" fmla="*/ 1076308 w 4242983"/>
                <a:gd name="connsiteY50" fmla="*/ 105429 h 1862382"/>
                <a:gd name="connsiteX51" fmla="*/ 1085227 w 4242983"/>
                <a:gd name="connsiteY51" fmla="*/ 78715 h 1862382"/>
                <a:gd name="connsiteX52" fmla="*/ 1094146 w 4242983"/>
                <a:gd name="connsiteY52" fmla="*/ 61484 h 1862382"/>
                <a:gd name="connsiteX53" fmla="*/ 1116745 w 4242983"/>
                <a:gd name="connsiteY53" fmla="*/ 28233 h 1862382"/>
                <a:gd name="connsiteX54" fmla="*/ 1154110 w 4242983"/>
                <a:gd name="connsiteY54" fmla="*/ 5633 h 1862382"/>
                <a:gd name="connsiteX55" fmla="*/ 1185629 w 4242983"/>
                <a:gd name="connsiteY55" fmla="*/ 1476 h 1862382"/>
                <a:gd name="connsiteX56" fmla="*/ 1233730 w 4242983"/>
                <a:gd name="connsiteY56" fmla="*/ 32995 h 1862382"/>
                <a:gd name="connsiteX57" fmla="*/ 1269969 w 4242983"/>
                <a:gd name="connsiteY57" fmla="*/ 44252 h 1862382"/>
                <a:gd name="connsiteX58" fmla="*/ 1279450 w 4242983"/>
                <a:gd name="connsiteY58" fmla="*/ 57934 h 1862382"/>
                <a:gd name="connsiteX59" fmla="*/ 1291919 w 4242983"/>
                <a:gd name="connsiteY59" fmla="*/ 65641 h 1862382"/>
                <a:gd name="connsiteX60" fmla="*/ 1335951 w 4242983"/>
                <a:gd name="connsiteY60" fmla="*/ 81054 h 1862382"/>
                <a:gd name="connsiteX61" fmla="*/ 1350195 w 4242983"/>
                <a:gd name="connsiteY61" fmla="*/ 95904 h 1862382"/>
                <a:gd name="connsiteX62" fmla="*/ 1372188 w 4242983"/>
                <a:gd name="connsiteY62" fmla="*/ 104822 h 1862382"/>
                <a:gd name="connsiteX63" fmla="*/ 1386390 w 4242983"/>
                <a:gd name="connsiteY63" fmla="*/ 117291 h 1862382"/>
                <a:gd name="connsiteX64" fmla="*/ 1418472 w 4242983"/>
                <a:gd name="connsiteY64" fmla="*/ 141018 h 1862382"/>
                <a:gd name="connsiteX65" fmla="*/ 1447566 w 4242983"/>
                <a:gd name="connsiteY65" fmla="*/ 158855 h 1862382"/>
                <a:gd name="connsiteX66" fmla="*/ 1462979 w 4242983"/>
                <a:gd name="connsiteY66" fmla="*/ 166562 h 1862382"/>
                <a:gd name="connsiteX67" fmla="*/ 1470686 w 4242983"/>
                <a:gd name="connsiteY67" fmla="*/ 172494 h 1862382"/>
                <a:gd name="connsiteX68" fmla="*/ 1508050 w 4242983"/>
                <a:gd name="connsiteY68" fmla="*/ 190937 h 1862382"/>
                <a:gd name="connsiteX69" fmla="*/ 1530651 w 4242983"/>
                <a:gd name="connsiteY69" fmla="*/ 200376 h 1862382"/>
                <a:gd name="connsiteX70" fmla="*/ 1545500 w 4242983"/>
                <a:gd name="connsiteY70" fmla="*/ 214057 h 1862382"/>
                <a:gd name="connsiteX71" fmla="*/ 1562688 w 4242983"/>
                <a:gd name="connsiteY71" fmla="*/ 225314 h 1862382"/>
                <a:gd name="connsiteX72" fmla="*/ 1565633 w 4242983"/>
                <a:gd name="connsiteY72" fmla="*/ 230639 h 1862382"/>
                <a:gd name="connsiteX73" fmla="*/ 1595983 w 4242983"/>
                <a:gd name="connsiteY73" fmla="*/ 231851 h 1862382"/>
                <a:gd name="connsiteX74" fmla="*/ 1616721 w 4242983"/>
                <a:gd name="connsiteY74" fmla="*/ 257352 h 1862382"/>
                <a:gd name="connsiteX75" fmla="*/ 1636897 w 4242983"/>
                <a:gd name="connsiteY75" fmla="*/ 269908 h 1862382"/>
                <a:gd name="connsiteX76" fmla="*/ 1689806 w 4242983"/>
                <a:gd name="connsiteY76" fmla="*/ 290084 h 1862382"/>
                <a:gd name="connsiteX77" fmla="*/ 1712362 w 4242983"/>
                <a:gd name="connsiteY77" fmla="*/ 307878 h 1862382"/>
                <a:gd name="connsiteX78" fmla="*/ 1750331 w 4242983"/>
                <a:gd name="connsiteY78" fmla="*/ 334028 h 1862382"/>
                <a:gd name="connsiteX79" fmla="*/ 1774707 w 4242983"/>
                <a:gd name="connsiteY79" fmla="*/ 348879 h 1862382"/>
                <a:gd name="connsiteX80" fmla="*/ 1786007 w 4242983"/>
                <a:gd name="connsiteY80" fmla="*/ 356585 h 1862382"/>
                <a:gd name="connsiteX81" fmla="*/ 1823458 w 4242983"/>
                <a:gd name="connsiteY81" fmla="*/ 366068 h 1862382"/>
                <a:gd name="connsiteX82" fmla="*/ 1838263 w 4242983"/>
                <a:gd name="connsiteY82" fmla="*/ 382130 h 1862382"/>
                <a:gd name="connsiteX83" fmla="*/ 1864978 w 4242983"/>
                <a:gd name="connsiteY83" fmla="*/ 400530 h 1862382"/>
                <a:gd name="connsiteX84" fmla="*/ 1872078 w 4242983"/>
                <a:gd name="connsiteY84" fmla="*/ 408843 h 1862382"/>
                <a:gd name="connsiteX85" fmla="*/ 1908317 w 4242983"/>
                <a:gd name="connsiteY85" fmla="*/ 423088 h 1862382"/>
                <a:gd name="connsiteX86" fmla="*/ 1917193 w 4242983"/>
                <a:gd name="connsiteY86" fmla="*/ 431401 h 1862382"/>
                <a:gd name="connsiteX87" fmla="*/ 1927280 w 4242983"/>
                <a:gd name="connsiteY87" fmla="*/ 435556 h 1862382"/>
                <a:gd name="connsiteX88" fmla="*/ 1969450 w 4242983"/>
                <a:gd name="connsiteY88" fmla="*/ 456339 h 1862382"/>
                <a:gd name="connsiteX89" fmla="*/ 1977719 w 4242983"/>
                <a:gd name="connsiteY89" fmla="*/ 465257 h 1862382"/>
                <a:gd name="connsiteX90" fmla="*/ 1986032 w 4242983"/>
                <a:gd name="connsiteY90" fmla="*/ 477726 h 1862382"/>
                <a:gd name="connsiteX91" fmla="*/ 1998501 w 4242983"/>
                <a:gd name="connsiteY91" fmla="*/ 486039 h 1862382"/>
                <a:gd name="connsiteX92" fmla="*/ 2021102 w 4242983"/>
                <a:gd name="connsiteY92" fmla="*/ 494914 h 1862382"/>
                <a:gd name="connsiteX93" fmla="*/ 2028808 w 4242983"/>
                <a:gd name="connsiteY93" fmla="*/ 499071 h 1862382"/>
                <a:gd name="connsiteX94" fmla="*/ 2047209 w 4242983"/>
                <a:gd name="connsiteY94" fmla="*/ 512147 h 1862382"/>
                <a:gd name="connsiteX95" fmla="*/ 2079290 w 4242983"/>
                <a:gd name="connsiteY95" fmla="*/ 520460 h 1862382"/>
                <a:gd name="connsiteX96" fmla="*/ 2098297 w 4242983"/>
                <a:gd name="connsiteY96" fmla="*/ 533534 h 1862382"/>
                <a:gd name="connsiteX97" fmla="*/ 2125616 w 4242983"/>
                <a:gd name="connsiteY97" fmla="*/ 556697 h 1862382"/>
                <a:gd name="connsiteX98" fmla="*/ 2144623 w 4242983"/>
                <a:gd name="connsiteY98" fmla="*/ 553103 h 1862382"/>
                <a:gd name="connsiteX99" fmla="*/ 2152286 w 4242983"/>
                <a:gd name="connsiteY99" fmla="*/ 569166 h 1862382"/>
                <a:gd name="connsiteX100" fmla="*/ 2173068 w 4242983"/>
                <a:gd name="connsiteY100" fmla="*/ 585792 h 1862382"/>
                <a:gd name="connsiteX101" fmla="*/ 2185537 w 4242983"/>
                <a:gd name="connsiteY101" fmla="*/ 594104 h 1862382"/>
                <a:gd name="connsiteX102" fmla="*/ 2217013 w 4242983"/>
                <a:gd name="connsiteY102" fmla="*/ 605924 h 1862382"/>
                <a:gd name="connsiteX103" fmla="*/ 2235413 w 4242983"/>
                <a:gd name="connsiteY103" fmla="*/ 623198 h 1862382"/>
                <a:gd name="connsiteX104" fmla="*/ 2262126 w 4242983"/>
                <a:gd name="connsiteY104" fmla="*/ 627918 h 1862382"/>
                <a:gd name="connsiteX105" fmla="*/ 2299534 w 4242983"/>
                <a:gd name="connsiteY105" fmla="*/ 648700 h 1862382"/>
                <a:gd name="connsiteX106" fmla="*/ 2314904 w 4242983"/>
                <a:gd name="connsiteY106" fmla="*/ 665240 h 1862382"/>
                <a:gd name="connsiteX107" fmla="*/ 2355948 w 4242983"/>
                <a:gd name="connsiteY107" fmla="*/ 681388 h 1862382"/>
                <a:gd name="connsiteX108" fmla="*/ 2389199 w 4242983"/>
                <a:gd name="connsiteY108" fmla="*/ 706327 h 1862382"/>
                <a:gd name="connsiteX109" fmla="*/ 2415999 w 4242983"/>
                <a:gd name="connsiteY109" fmla="*/ 719358 h 1862382"/>
                <a:gd name="connsiteX110" fmla="*/ 2427256 w 4242983"/>
                <a:gd name="connsiteY110" fmla="*/ 730659 h 1862382"/>
                <a:gd name="connsiteX111" fmla="*/ 2441500 w 4242983"/>
                <a:gd name="connsiteY111" fmla="*/ 734815 h 1862382"/>
                <a:gd name="connsiteX112" fmla="*/ 2458126 w 4242983"/>
                <a:gd name="connsiteY112" fmla="*/ 735984 h 1862382"/>
                <a:gd name="connsiteX113" fmla="*/ 2480639 w 4242983"/>
                <a:gd name="connsiteY113" fmla="*/ 756203 h 1862382"/>
                <a:gd name="connsiteX114" fmla="*/ 2493108 w 4242983"/>
                <a:gd name="connsiteY114" fmla="*/ 764515 h 1862382"/>
                <a:gd name="connsiteX115" fmla="*/ 2542985 w 4242983"/>
                <a:gd name="connsiteY115" fmla="*/ 785297 h 1862382"/>
                <a:gd name="connsiteX116" fmla="*/ 2555454 w 4242983"/>
                <a:gd name="connsiteY116" fmla="*/ 793610 h 1862382"/>
                <a:gd name="connsiteX117" fmla="*/ 2588705 w 4242983"/>
                <a:gd name="connsiteY117" fmla="*/ 822704 h 1862382"/>
                <a:gd name="connsiteX118" fmla="*/ 2582124 w 4242983"/>
                <a:gd name="connsiteY118" fmla="*/ 807811 h 1862382"/>
                <a:gd name="connsiteX119" fmla="*/ 2623124 w 4242983"/>
                <a:gd name="connsiteY119" fmla="*/ 835737 h 1862382"/>
                <a:gd name="connsiteX120" fmla="*/ 2651050 w 4242983"/>
                <a:gd name="connsiteY120" fmla="*/ 852968 h 1862382"/>
                <a:gd name="connsiteX121" fmla="*/ 2682569 w 4242983"/>
                <a:gd name="connsiteY121" fmla="*/ 861280 h 1862382"/>
                <a:gd name="connsiteX122" fmla="*/ 2696813 w 4242983"/>
                <a:gd name="connsiteY122" fmla="*/ 874356 h 1862382"/>
                <a:gd name="connsiteX123" fmla="*/ 2708676 w 4242983"/>
                <a:gd name="connsiteY123" fmla="*/ 877300 h 1862382"/>
                <a:gd name="connsiteX124" fmla="*/ 2724696 w 4242983"/>
                <a:gd name="connsiteY124" fmla="*/ 881457 h 1862382"/>
                <a:gd name="connsiteX125" fmla="*/ 2747859 w 4242983"/>
                <a:gd name="connsiteY125" fmla="*/ 896912 h 1862382"/>
                <a:gd name="connsiteX126" fmla="*/ 2784054 w 4242983"/>
                <a:gd name="connsiteY126" fmla="*/ 918301 h 1862382"/>
                <a:gd name="connsiteX127" fmla="*/ 2792366 w 4242983"/>
                <a:gd name="connsiteY127" fmla="*/ 930770 h 1862382"/>
                <a:gd name="connsiteX128" fmla="*/ 2831593 w 4242983"/>
                <a:gd name="connsiteY128" fmla="*/ 939646 h 1862382"/>
                <a:gd name="connsiteX129" fmla="*/ 2842243 w 4242983"/>
                <a:gd name="connsiteY129" fmla="*/ 957482 h 1862382"/>
                <a:gd name="connsiteX130" fmla="*/ 2921863 w 4242983"/>
                <a:gd name="connsiteY130" fmla="*/ 985971 h 1862382"/>
                <a:gd name="connsiteX131" fmla="*/ 2950957 w 4242983"/>
                <a:gd name="connsiteY131" fmla="*/ 1013291 h 1862382"/>
                <a:gd name="connsiteX132" fmla="*/ 2983559 w 4242983"/>
                <a:gd name="connsiteY132" fmla="*/ 1030523 h 1862382"/>
                <a:gd name="connsiteX133" fmla="*/ 3033436 w 4242983"/>
                <a:gd name="connsiteY133" fmla="*/ 1047148 h 1862382"/>
                <a:gd name="connsiteX134" fmla="*/ 3070843 w 4242983"/>
                <a:gd name="connsiteY134" fmla="*/ 1072086 h 1862382"/>
                <a:gd name="connsiteX135" fmla="*/ 3104094 w 4242983"/>
                <a:gd name="connsiteY135" fmla="*/ 1092868 h 1862382"/>
                <a:gd name="connsiteX136" fmla="*/ 3153970 w 4242983"/>
                <a:gd name="connsiteY136" fmla="*/ 1109494 h 1862382"/>
                <a:gd name="connsiteX137" fmla="*/ 3174190 w 4242983"/>
                <a:gd name="connsiteY137" fmla="*/ 1119581 h 1862382"/>
                <a:gd name="connsiteX138" fmla="*/ 3215147 w 4242983"/>
                <a:gd name="connsiteY138" fmla="*/ 1142138 h 1862382"/>
                <a:gd name="connsiteX139" fmla="*/ 3238916 w 4242983"/>
                <a:gd name="connsiteY139" fmla="*/ 1148070 h 1862382"/>
                <a:gd name="connsiteX140" fmla="*/ 3241254 w 4242983"/>
                <a:gd name="connsiteY140" fmla="*/ 1159370 h 1862382"/>
                <a:gd name="connsiteX141" fmla="*/ 3282817 w 4242983"/>
                <a:gd name="connsiteY141" fmla="*/ 1175995 h 1862382"/>
                <a:gd name="connsiteX142" fmla="*/ 3324468 w 4242983"/>
                <a:gd name="connsiteY142" fmla="*/ 1184871 h 1862382"/>
                <a:gd name="connsiteX143" fmla="*/ 3355899 w 4242983"/>
                <a:gd name="connsiteY143" fmla="*/ 1202104 h 1862382"/>
                <a:gd name="connsiteX144" fmla="*/ 3384432 w 4242983"/>
                <a:gd name="connsiteY144" fmla="*/ 1219334 h 1862382"/>
                <a:gd name="connsiteX145" fmla="*/ 3384389 w 4242983"/>
                <a:gd name="connsiteY145" fmla="*/ 1222884 h 1862382"/>
                <a:gd name="connsiteX146" fmla="*/ 3432490 w 4242983"/>
                <a:gd name="connsiteY146" fmla="*/ 1233579 h 1862382"/>
                <a:gd name="connsiteX147" fmla="*/ 3469854 w 4242983"/>
                <a:gd name="connsiteY147" fmla="*/ 1251980 h 1862382"/>
                <a:gd name="connsiteX148" fmla="*/ 3495399 w 4242983"/>
                <a:gd name="connsiteY148" fmla="*/ 1262673 h 1862382"/>
                <a:gd name="connsiteX149" fmla="*/ 3528043 w 4242983"/>
                <a:gd name="connsiteY149" fmla="*/ 1275748 h 1862382"/>
                <a:gd name="connsiteX150" fmla="*/ 3565450 w 4242983"/>
                <a:gd name="connsiteY150" fmla="*/ 1288217 h 1862382"/>
                <a:gd name="connsiteX151" fmla="*/ 3577919 w 4242983"/>
                <a:gd name="connsiteY151" fmla="*/ 1292374 h 1862382"/>
                <a:gd name="connsiteX152" fmla="*/ 3598701 w 4242983"/>
                <a:gd name="connsiteY152" fmla="*/ 1300686 h 1862382"/>
                <a:gd name="connsiteX153" fmla="*/ 3627796 w 4242983"/>
                <a:gd name="connsiteY153" fmla="*/ 1304843 h 1862382"/>
                <a:gd name="connsiteX154" fmla="*/ 3673516 w 4242983"/>
                <a:gd name="connsiteY154" fmla="*/ 1313155 h 1862382"/>
                <a:gd name="connsiteX155" fmla="*/ 3700229 w 4242983"/>
                <a:gd name="connsiteY155" fmla="*/ 1316099 h 1862382"/>
                <a:gd name="connsiteX156" fmla="*/ 3722222 w 4242983"/>
                <a:gd name="connsiteY156" fmla="*/ 1319649 h 1862382"/>
                <a:gd name="connsiteX157" fmla="*/ 3827908 w 4242983"/>
                <a:gd name="connsiteY157" fmla="*/ 1333332 h 1862382"/>
                <a:gd name="connsiteX158" fmla="*/ 3901250 w 4242983"/>
                <a:gd name="connsiteY158" fmla="*/ 1335713 h 1862382"/>
                <a:gd name="connsiteX159" fmla="*/ 3926837 w 4242983"/>
                <a:gd name="connsiteY159" fmla="*/ 1320861 h 1862382"/>
                <a:gd name="connsiteX160" fmla="*/ 3959785 w 4242983"/>
                <a:gd name="connsiteY160" fmla="*/ 1322031 h 1862382"/>
                <a:gd name="connsiteX161" fmla="*/ 4010181 w 4242983"/>
                <a:gd name="connsiteY161" fmla="*/ 1313199 h 1862382"/>
                <a:gd name="connsiteX162" fmla="*/ 4072526 w 4242983"/>
                <a:gd name="connsiteY162" fmla="*/ 1284624 h 1862382"/>
                <a:gd name="connsiteX163" fmla="*/ 4096858 w 4242983"/>
                <a:gd name="connsiteY163" fmla="*/ 1262067 h 1862382"/>
                <a:gd name="connsiteX164" fmla="*/ 4122403 w 4242983"/>
                <a:gd name="connsiteY164" fmla="*/ 1246654 h 1862382"/>
                <a:gd name="connsiteX165" fmla="*/ 4136647 w 4242983"/>
                <a:gd name="connsiteY165" fmla="*/ 1221065 h 1862382"/>
                <a:gd name="connsiteX166" fmla="*/ 4159810 w 4242983"/>
                <a:gd name="connsiteY166" fmla="*/ 1200933 h 1862382"/>
                <a:gd name="connsiteX167" fmla="*/ 4172236 w 4242983"/>
                <a:gd name="connsiteY167" fmla="*/ 1171839 h 1862382"/>
                <a:gd name="connsiteX168" fmla="*/ 4178774 w 4242983"/>
                <a:gd name="connsiteY168" fmla="*/ 1149845 h 1862382"/>
                <a:gd name="connsiteX169" fmla="*/ 4193623 w 4242983"/>
                <a:gd name="connsiteY169" fmla="*/ 1137376 h 1862382"/>
                <a:gd name="connsiteX170" fmla="*/ 4209686 w 4242983"/>
                <a:gd name="connsiteY170" fmla="*/ 1109494 h 1862382"/>
                <a:gd name="connsiteX171" fmla="*/ 4217999 w 4242983"/>
                <a:gd name="connsiteY171" fmla="*/ 1084555 h 1862382"/>
                <a:gd name="connsiteX172" fmla="*/ 4222156 w 4242983"/>
                <a:gd name="connsiteY172" fmla="*/ 1067930 h 1862382"/>
                <a:gd name="connsiteX173" fmla="*/ 4234625 w 4242983"/>
                <a:gd name="connsiteY173" fmla="*/ 1041130 h 1862382"/>
                <a:gd name="connsiteX174" fmla="*/ 4238781 w 4242983"/>
                <a:gd name="connsiteY174" fmla="*/ 1101181 h 1862382"/>
                <a:gd name="connsiteX175" fmla="*/ 4242937 w 4242983"/>
                <a:gd name="connsiteY175" fmla="*/ 1121963 h 1862382"/>
                <a:gd name="connsiteX176" fmla="*/ 4238781 w 4242983"/>
                <a:gd name="connsiteY176" fmla="*/ 1175995 h 1862382"/>
                <a:gd name="connsiteX177" fmla="*/ 4234625 w 4242983"/>
                <a:gd name="connsiteY177" fmla="*/ 1192621 h 1862382"/>
                <a:gd name="connsiteX178" fmla="*/ 4231681 w 4242983"/>
                <a:gd name="connsiteY178" fmla="*/ 1244836 h 1862382"/>
                <a:gd name="connsiteX179" fmla="*/ 4240600 w 4242983"/>
                <a:gd name="connsiteY179" fmla="*/ 1271592 h 1862382"/>
                <a:gd name="connsiteX180" fmla="*/ 4230468 w 4242983"/>
                <a:gd name="connsiteY180" fmla="*/ 1292374 h 1862382"/>
                <a:gd name="connsiteX181" fmla="*/ 4238781 w 4242983"/>
                <a:gd name="connsiteY181" fmla="*/ 1308999 h 1862382"/>
                <a:gd name="connsiteX182" fmla="*/ 4242937 w 4242983"/>
                <a:gd name="connsiteY182" fmla="*/ 1325624 h 1862382"/>
                <a:gd name="connsiteX183" fmla="*/ 4234625 w 4242983"/>
                <a:gd name="connsiteY183" fmla="*/ 1358875 h 1862382"/>
                <a:gd name="connsiteX184" fmla="*/ 4205530 w 4242983"/>
                <a:gd name="connsiteY184" fmla="*/ 1371344 h 1862382"/>
                <a:gd name="connsiteX185" fmla="*/ 3719236 w 4242983"/>
                <a:gd name="connsiteY185" fmla="*/ 1383814 h 1862382"/>
                <a:gd name="connsiteX186" fmla="*/ 3615326 w 4242983"/>
                <a:gd name="connsiteY186" fmla="*/ 1387970 h 1862382"/>
                <a:gd name="connsiteX187" fmla="*/ 3469854 w 4242983"/>
                <a:gd name="connsiteY187" fmla="*/ 1379657 h 1862382"/>
                <a:gd name="connsiteX188" fmla="*/ 3453228 w 4242983"/>
                <a:gd name="connsiteY188" fmla="*/ 1367188 h 1862382"/>
                <a:gd name="connsiteX189" fmla="*/ 3407508 w 4242983"/>
                <a:gd name="connsiteY189" fmla="*/ 1358875 h 1862382"/>
                <a:gd name="connsiteX190" fmla="*/ 3241254 w 4242983"/>
                <a:gd name="connsiteY190" fmla="*/ 1363032 h 1862382"/>
                <a:gd name="connsiteX191" fmla="*/ 3178908 w 4242983"/>
                <a:gd name="connsiteY191" fmla="*/ 1367188 h 1862382"/>
                <a:gd name="connsiteX192" fmla="*/ 3083312 w 4242983"/>
                <a:gd name="connsiteY192" fmla="*/ 1371344 h 1862382"/>
                <a:gd name="connsiteX193" fmla="*/ 2725865 w 4242983"/>
                <a:gd name="connsiteY193" fmla="*/ 1371344 h 1862382"/>
                <a:gd name="connsiteX194" fmla="*/ 2655206 w 4242983"/>
                <a:gd name="connsiteY194" fmla="*/ 1358875 h 1862382"/>
                <a:gd name="connsiteX195" fmla="*/ 2621956 w 4242983"/>
                <a:gd name="connsiteY195" fmla="*/ 1354719 h 1862382"/>
                <a:gd name="connsiteX196" fmla="*/ 2015126 w 4242983"/>
                <a:gd name="connsiteY196" fmla="*/ 1367188 h 1862382"/>
                <a:gd name="connsiteX197" fmla="*/ 1977719 w 4242983"/>
                <a:gd name="connsiteY197" fmla="*/ 1371344 h 1862382"/>
                <a:gd name="connsiteX198" fmla="*/ 1940312 w 4242983"/>
                <a:gd name="connsiteY198" fmla="*/ 1383814 h 1862382"/>
                <a:gd name="connsiteX199" fmla="*/ 1774057 w 4242983"/>
                <a:gd name="connsiteY199" fmla="*/ 1375501 h 1862382"/>
                <a:gd name="connsiteX200" fmla="*/ 1665992 w 4242983"/>
                <a:gd name="connsiteY200" fmla="*/ 1363032 h 1862382"/>
                <a:gd name="connsiteX201" fmla="*/ 1537145 w 4242983"/>
                <a:gd name="connsiteY201" fmla="*/ 1346406 h 1862382"/>
                <a:gd name="connsiteX202" fmla="*/ 1233730 w 4242983"/>
                <a:gd name="connsiteY202" fmla="*/ 1575006 h 1862382"/>
                <a:gd name="connsiteX203" fmla="*/ 1038381 w 4242983"/>
                <a:gd name="connsiteY203" fmla="*/ 1525130 h 1862382"/>
                <a:gd name="connsiteX204" fmla="*/ 897065 w 4242983"/>
                <a:gd name="connsiteY204" fmla="*/ 1487723 h 1862382"/>
                <a:gd name="connsiteX205" fmla="*/ 655995 w 4242983"/>
                <a:gd name="connsiteY205" fmla="*/ 1791137 h 1862382"/>
                <a:gd name="connsiteX206" fmla="*/ 549560 w 4242983"/>
                <a:gd name="connsiteY206" fmla="*/ 1860573 h 1862382"/>
                <a:gd name="connsiteX207" fmla="*/ 506367 w 4242983"/>
                <a:gd name="connsiteY207" fmla="*/ 1699696 h 1862382"/>
                <a:gd name="connsiteX208" fmla="*/ 348099 w 4242983"/>
                <a:gd name="connsiteY208" fmla="*/ 1782662 h 1862382"/>
                <a:gd name="connsiteX209" fmla="*/ 340112 w 4242983"/>
                <a:gd name="connsiteY209" fmla="*/ 1612414 h 1862382"/>
                <a:gd name="connsiteX210" fmla="*/ 234411 w 4242983"/>
                <a:gd name="connsiteY210" fmla="*/ 1636374 h 1862382"/>
                <a:gd name="connsiteX211" fmla="*/ 92931 w 4242983"/>
                <a:gd name="connsiteY211" fmla="*/ 1799938 h 1862382"/>
                <a:gd name="connsiteX212" fmla="*/ 102629 w 4242983"/>
                <a:gd name="connsiteY212" fmla="*/ 1619748 h 1862382"/>
                <a:gd name="connsiteX213" fmla="*/ 88449 w 4242983"/>
                <a:gd name="connsiteY213" fmla="*/ 1500273 h 1862382"/>
                <a:gd name="connsiteX214" fmla="*/ 105 w 4242983"/>
                <a:gd name="connsiteY214" fmla="*/ 1503288 h 1862382"/>
                <a:gd name="connsiteX215" fmla="*/ 350069 w 4242983"/>
                <a:gd name="connsiteY215" fmla="*/ 1237258 h 1862382"/>
                <a:gd name="connsiteX216" fmla="*/ 117444 w 4242983"/>
                <a:gd name="connsiteY216" fmla="*/ 1327183 h 1862382"/>
                <a:gd name="connsiteX217" fmla="*/ 221092 w 4242983"/>
                <a:gd name="connsiteY217" fmla="*/ 1221845 h 1862382"/>
                <a:gd name="connsiteX218" fmla="*/ 302705 w 4242983"/>
                <a:gd name="connsiteY218" fmla="*/ 1163526 h 1862382"/>
                <a:gd name="connsiteX219" fmla="*/ 228972 w 4242983"/>
                <a:gd name="connsiteY219" fmla="*/ 1187382 h 1862382"/>
                <a:gd name="connsiteX220" fmla="*/ 126189 w 4242983"/>
                <a:gd name="connsiteY220" fmla="*/ 1186863 h 1862382"/>
                <a:gd name="connsiteX221" fmla="*/ 24229 w 4242983"/>
                <a:gd name="connsiteY221" fmla="*/ 1101181 h 1862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4242983" h="1862382">
                  <a:moveTo>
                    <a:pt x="24229" y="1101181"/>
                  </a:moveTo>
                  <a:cubicBezTo>
                    <a:pt x="18550" y="1082030"/>
                    <a:pt x="53720" y="1069388"/>
                    <a:pt x="92116" y="1071957"/>
                  </a:cubicBezTo>
                  <a:cubicBezTo>
                    <a:pt x="130512" y="1074526"/>
                    <a:pt x="222869" y="1108563"/>
                    <a:pt x="254604" y="1116594"/>
                  </a:cubicBezTo>
                  <a:cubicBezTo>
                    <a:pt x="286339" y="1124625"/>
                    <a:pt x="273126" y="1115787"/>
                    <a:pt x="282528" y="1120145"/>
                  </a:cubicBezTo>
                  <a:cubicBezTo>
                    <a:pt x="291930" y="1124503"/>
                    <a:pt x="300179" y="1139131"/>
                    <a:pt x="311017" y="1142744"/>
                  </a:cubicBezTo>
                  <a:lnTo>
                    <a:pt x="323486" y="1146901"/>
                  </a:lnTo>
                  <a:cubicBezTo>
                    <a:pt x="326257" y="1151057"/>
                    <a:pt x="327145" y="1141914"/>
                    <a:pt x="331799" y="1142701"/>
                  </a:cubicBezTo>
                  <a:cubicBezTo>
                    <a:pt x="336453" y="1143488"/>
                    <a:pt x="338546" y="1148647"/>
                    <a:pt x="351412" y="1151620"/>
                  </a:cubicBezTo>
                  <a:cubicBezTo>
                    <a:pt x="364278" y="1154593"/>
                    <a:pt x="388214" y="1159153"/>
                    <a:pt x="408996" y="1160539"/>
                  </a:cubicBezTo>
                  <a:cubicBezTo>
                    <a:pt x="414538" y="1164695"/>
                    <a:pt x="426927" y="1166666"/>
                    <a:pt x="432764" y="1168246"/>
                  </a:cubicBezTo>
                  <a:cubicBezTo>
                    <a:pt x="438602" y="1169826"/>
                    <a:pt x="432642" y="1166751"/>
                    <a:pt x="444021" y="1170020"/>
                  </a:cubicBezTo>
                  <a:cubicBezTo>
                    <a:pt x="455400" y="1173289"/>
                    <a:pt x="486494" y="1182707"/>
                    <a:pt x="501041" y="1187859"/>
                  </a:cubicBezTo>
                  <a:cubicBezTo>
                    <a:pt x="515588" y="1193011"/>
                    <a:pt x="502044" y="1196057"/>
                    <a:pt x="531305" y="1200934"/>
                  </a:cubicBezTo>
                  <a:cubicBezTo>
                    <a:pt x="535461" y="1203705"/>
                    <a:pt x="537158" y="1195759"/>
                    <a:pt x="548537" y="1197339"/>
                  </a:cubicBezTo>
                  <a:cubicBezTo>
                    <a:pt x="559916" y="1198919"/>
                    <a:pt x="586816" y="1207940"/>
                    <a:pt x="599581" y="1210415"/>
                  </a:cubicBezTo>
                  <a:cubicBezTo>
                    <a:pt x="612346" y="1212890"/>
                    <a:pt x="608104" y="1211201"/>
                    <a:pt x="625126" y="1212190"/>
                  </a:cubicBezTo>
                  <a:lnTo>
                    <a:pt x="701716" y="1216347"/>
                  </a:lnTo>
                  <a:cubicBezTo>
                    <a:pt x="710029" y="1217732"/>
                    <a:pt x="713694" y="1214449"/>
                    <a:pt x="726654" y="1213359"/>
                  </a:cubicBezTo>
                  <a:cubicBezTo>
                    <a:pt x="739614" y="1212269"/>
                    <a:pt x="754980" y="1215934"/>
                    <a:pt x="779474" y="1209809"/>
                  </a:cubicBezTo>
                  <a:cubicBezTo>
                    <a:pt x="782245" y="1205653"/>
                    <a:pt x="784424" y="1202888"/>
                    <a:pt x="790168" y="1202102"/>
                  </a:cubicBezTo>
                  <a:cubicBezTo>
                    <a:pt x="795912" y="1201316"/>
                    <a:pt x="804239" y="1208460"/>
                    <a:pt x="813937" y="1205090"/>
                  </a:cubicBezTo>
                  <a:cubicBezTo>
                    <a:pt x="823635" y="1201720"/>
                    <a:pt x="834503" y="1183269"/>
                    <a:pt x="848358" y="1181884"/>
                  </a:cubicBezTo>
                  <a:cubicBezTo>
                    <a:pt x="853900" y="1176342"/>
                    <a:pt x="852195" y="1167928"/>
                    <a:pt x="855457" y="1165258"/>
                  </a:cubicBezTo>
                  <a:cubicBezTo>
                    <a:pt x="858719" y="1162588"/>
                    <a:pt x="863375" y="1168339"/>
                    <a:pt x="867928" y="1165864"/>
                  </a:cubicBezTo>
                  <a:cubicBezTo>
                    <a:pt x="872481" y="1163389"/>
                    <a:pt x="878622" y="1153179"/>
                    <a:pt x="882778" y="1150408"/>
                  </a:cubicBezTo>
                  <a:cubicBezTo>
                    <a:pt x="906598" y="1114674"/>
                    <a:pt x="900117" y="1129720"/>
                    <a:pt x="904771" y="1125470"/>
                  </a:cubicBezTo>
                  <a:cubicBezTo>
                    <a:pt x="909425" y="1121220"/>
                    <a:pt x="908328" y="1127375"/>
                    <a:pt x="910702" y="1124907"/>
                  </a:cubicBezTo>
                  <a:cubicBezTo>
                    <a:pt x="913076" y="1122439"/>
                    <a:pt x="915358" y="1117885"/>
                    <a:pt x="919016" y="1110662"/>
                  </a:cubicBezTo>
                  <a:cubicBezTo>
                    <a:pt x="922674" y="1103439"/>
                    <a:pt x="930185" y="1086908"/>
                    <a:pt x="932653" y="1081568"/>
                  </a:cubicBezTo>
                  <a:cubicBezTo>
                    <a:pt x="935121" y="1076229"/>
                    <a:pt x="931052" y="1082781"/>
                    <a:pt x="933823" y="1078625"/>
                  </a:cubicBezTo>
                  <a:cubicBezTo>
                    <a:pt x="935208" y="1073083"/>
                    <a:pt x="934416" y="1067136"/>
                    <a:pt x="937980" y="1057236"/>
                  </a:cubicBezTo>
                  <a:cubicBezTo>
                    <a:pt x="941544" y="1047336"/>
                    <a:pt x="947482" y="1034065"/>
                    <a:pt x="955210" y="1019222"/>
                  </a:cubicBezTo>
                  <a:cubicBezTo>
                    <a:pt x="962938" y="1004379"/>
                    <a:pt x="979990" y="979058"/>
                    <a:pt x="984348" y="968177"/>
                  </a:cubicBezTo>
                  <a:cubicBezTo>
                    <a:pt x="988706" y="957296"/>
                    <a:pt x="980339" y="959553"/>
                    <a:pt x="981361" y="953933"/>
                  </a:cubicBezTo>
                  <a:cubicBezTo>
                    <a:pt x="983114" y="944294"/>
                    <a:pt x="989392" y="932552"/>
                    <a:pt x="992661" y="922457"/>
                  </a:cubicBezTo>
                  <a:cubicBezTo>
                    <a:pt x="995930" y="912362"/>
                    <a:pt x="996520" y="908951"/>
                    <a:pt x="1000974" y="893363"/>
                  </a:cubicBezTo>
                  <a:cubicBezTo>
                    <a:pt x="1002543" y="887870"/>
                    <a:pt x="1003550" y="886435"/>
                    <a:pt x="1005130" y="876737"/>
                  </a:cubicBezTo>
                  <a:cubicBezTo>
                    <a:pt x="1006710" y="867039"/>
                    <a:pt x="997106" y="861872"/>
                    <a:pt x="1010456" y="835174"/>
                  </a:cubicBezTo>
                  <a:cubicBezTo>
                    <a:pt x="1011842" y="826861"/>
                    <a:pt x="1009562" y="824098"/>
                    <a:pt x="1009850" y="812617"/>
                  </a:cubicBezTo>
                  <a:cubicBezTo>
                    <a:pt x="1010138" y="801136"/>
                    <a:pt x="1011105" y="777179"/>
                    <a:pt x="1012187" y="766290"/>
                  </a:cubicBezTo>
                  <a:cubicBezTo>
                    <a:pt x="1013269" y="755401"/>
                    <a:pt x="1014958" y="752825"/>
                    <a:pt x="1016343" y="747283"/>
                  </a:cubicBezTo>
                  <a:cubicBezTo>
                    <a:pt x="1014958" y="722345"/>
                    <a:pt x="1024289" y="696534"/>
                    <a:pt x="1026475" y="679613"/>
                  </a:cubicBezTo>
                  <a:cubicBezTo>
                    <a:pt x="1028661" y="662692"/>
                    <a:pt x="1026785" y="670398"/>
                    <a:pt x="1029462" y="645756"/>
                  </a:cubicBezTo>
                  <a:cubicBezTo>
                    <a:pt x="1032139" y="621114"/>
                    <a:pt x="1027967" y="575471"/>
                    <a:pt x="1042537" y="531759"/>
                  </a:cubicBezTo>
                  <a:cubicBezTo>
                    <a:pt x="1043923" y="522061"/>
                    <a:pt x="1039456" y="527004"/>
                    <a:pt x="1039550" y="500283"/>
                  </a:cubicBezTo>
                  <a:cubicBezTo>
                    <a:pt x="1039644" y="473562"/>
                    <a:pt x="1026316" y="421787"/>
                    <a:pt x="1043099" y="371435"/>
                  </a:cubicBezTo>
                  <a:cubicBezTo>
                    <a:pt x="1045870" y="349268"/>
                    <a:pt x="1043482" y="330968"/>
                    <a:pt x="1044269" y="309696"/>
                  </a:cubicBezTo>
                  <a:cubicBezTo>
                    <a:pt x="1045056" y="288424"/>
                    <a:pt x="1045741" y="258449"/>
                    <a:pt x="1047819" y="243801"/>
                  </a:cubicBezTo>
                  <a:cubicBezTo>
                    <a:pt x="1049897" y="229153"/>
                    <a:pt x="1055353" y="225963"/>
                    <a:pt x="1056738" y="221807"/>
                  </a:cubicBezTo>
                  <a:cubicBezTo>
                    <a:pt x="1060894" y="195483"/>
                    <a:pt x="1065945" y="162232"/>
                    <a:pt x="1069207" y="142836"/>
                  </a:cubicBezTo>
                  <a:cubicBezTo>
                    <a:pt x="1072469" y="123440"/>
                    <a:pt x="1073638" y="116116"/>
                    <a:pt x="1076308" y="105429"/>
                  </a:cubicBezTo>
                  <a:cubicBezTo>
                    <a:pt x="1078978" y="94742"/>
                    <a:pt x="1082254" y="86039"/>
                    <a:pt x="1085227" y="78715"/>
                  </a:cubicBezTo>
                  <a:cubicBezTo>
                    <a:pt x="1088200" y="71391"/>
                    <a:pt x="1088893" y="69898"/>
                    <a:pt x="1094146" y="61484"/>
                  </a:cubicBezTo>
                  <a:cubicBezTo>
                    <a:pt x="1099399" y="53070"/>
                    <a:pt x="1106751" y="37541"/>
                    <a:pt x="1116745" y="28233"/>
                  </a:cubicBezTo>
                  <a:cubicBezTo>
                    <a:pt x="1126739" y="18925"/>
                    <a:pt x="1136099" y="8404"/>
                    <a:pt x="1154110" y="5633"/>
                  </a:cubicBezTo>
                  <a:cubicBezTo>
                    <a:pt x="1158266" y="4247"/>
                    <a:pt x="1172359" y="-3084"/>
                    <a:pt x="1185629" y="1476"/>
                  </a:cubicBezTo>
                  <a:cubicBezTo>
                    <a:pt x="1198899" y="6036"/>
                    <a:pt x="1223955" y="29737"/>
                    <a:pt x="1233730" y="32995"/>
                  </a:cubicBezTo>
                  <a:cubicBezTo>
                    <a:pt x="1235620" y="34412"/>
                    <a:pt x="1265244" y="42227"/>
                    <a:pt x="1269969" y="44252"/>
                  </a:cubicBezTo>
                  <a:cubicBezTo>
                    <a:pt x="1275219" y="46502"/>
                    <a:pt x="1273908" y="56548"/>
                    <a:pt x="1279450" y="57934"/>
                  </a:cubicBezTo>
                  <a:cubicBezTo>
                    <a:pt x="1283606" y="62090"/>
                    <a:pt x="1282502" y="61788"/>
                    <a:pt x="1291919" y="65641"/>
                  </a:cubicBezTo>
                  <a:cubicBezTo>
                    <a:pt x="1301336" y="69494"/>
                    <a:pt x="1326238" y="76010"/>
                    <a:pt x="1335951" y="81054"/>
                  </a:cubicBezTo>
                  <a:cubicBezTo>
                    <a:pt x="1345664" y="86098"/>
                    <a:pt x="1344156" y="91943"/>
                    <a:pt x="1350195" y="95904"/>
                  </a:cubicBezTo>
                  <a:cubicBezTo>
                    <a:pt x="1356234" y="99865"/>
                    <a:pt x="1366156" y="101258"/>
                    <a:pt x="1372188" y="104822"/>
                  </a:cubicBezTo>
                  <a:cubicBezTo>
                    <a:pt x="1378220" y="108386"/>
                    <a:pt x="1355738" y="109628"/>
                    <a:pt x="1386390" y="117291"/>
                  </a:cubicBezTo>
                  <a:cubicBezTo>
                    <a:pt x="1394703" y="128375"/>
                    <a:pt x="1408276" y="134091"/>
                    <a:pt x="1418472" y="141018"/>
                  </a:cubicBezTo>
                  <a:cubicBezTo>
                    <a:pt x="1428668" y="147945"/>
                    <a:pt x="1440148" y="154598"/>
                    <a:pt x="1447566" y="158855"/>
                  </a:cubicBezTo>
                  <a:cubicBezTo>
                    <a:pt x="1454984" y="163112"/>
                    <a:pt x="1459126" y="164289"/>
                    <a:pt x="1462979" y="166562"/>
                  </a:cubicBezTo>
                  <a:cubicBezTo>
                    <a:pt x="1466832" y="168835"/>
                    <a:pt x="1463174" y="168432"/>
                    <a:pt x="1470686" y="172494"/>
                  </a:cubicBezTo>
                  <a:cubicBezTo>
                    <a:pt x="1478198" y="176556"/>
                    <a:pt x="1498056" y="186290"/>
                    <a:pt x="1508050" y="190937"/>
                  </a:cubicBezTo>
                  <a:cubicBezTo>
                    <a:pt x="1518044" y="195584"/>
                    <a:pt x="1524409" y="196523"/>
                    <a:pt x="1530651" y="200376"/>
                  </a:cubicBezTo>
                  <a:cubicBezTo>
                    <a:pt x="1536893" y="204229"/>
                    <a:pt x="1541344" y="212672"/>
                    <a:pt x="1545500" y="214057"/>
                  </a:cubicBezTo>
                  <a:cubicBezTo>
                    <a:pt x="1555369" y="220636"/>
                    <a:pt x="1559333" y="222550"/>
                    <a:pt x="1562688" y="225314"/>
                  </a:cubicBezTo>
                  <a:cubicBezTo>
                    <a:pt x="1566043" y="228078"/>
                    <a:pt x="1560084" y="229550"/>
                    <a:pt x="1565633" y="230639"/>
                  </a:cubicBezTo>
                  <a:cubicBezTo>
                    <a:pt x="1571182" y="231728"/>
                    <a:pt x="1587670" y="229080"/>
                    <a:pt x="1595983" y="231851"/>
                  </a:cubicBezTo>
                  <a:cubicBezTo>
                    <a:pt x="1601525" y="238778"/>
                    <a:pt x="1609902" y="251009"/>
                    <a:pt x="1616721" y="257352"/>
                  </a:cubicBezTo>
                  <a:cubicBezTo>
                    <a:pt x="1623540" y="263695"/>
                    <a:pt x="1624716" y="264453"/>
                    <a:pt x="1636897" y="269908"/>
                  </a:cubicBezTo>
                  <a:cubicBezTo>
                    <a:pt x="1649078" y="275363"/>
                    <a:pt x="1677337" y="288699"/>
                    <a:pt x="1689806" y="290084"/>
                  </a:cubicBezTo>
                  <a:cubicBezTo>
                    <a:pt x="1710342" y="303775"/>
                    <a:pt x="1702275" y="300554"/>
                    <a:pt x="1712362" y="307878"/>
                  </a:cubicBezTo>
                  <a:cubicBezTo>
                    <a:pt x="1722449" y="315202"/>
                    <a:pt x="1739940" y="327195"/>
                    <a:pt x="1750331" y="334028"/>
                  </a:cubicBezTo>
                  <a:cubicBezTo>
                    <a:pt x="1760722" y="340861"/>
                    <a:pt x="1768761" y="345120"/>
                    <a:pt x="1774707" y="348879"/>
                  </a:cubicBezTo>
                  <a:cubicBezTo>
                    <a:pt x="1780653" y="352638"/>
                    <a:pt x="1777882" y="353720"/>
                    <a:pt x="1786007" y="356585"/>
                  </a:cubicBezTo>
                  <a:cubicBezTo>
                    <a:pt x="1794132" y="359450"/>
                    <a:pt x="1814749" y="361811"/>
                    <a:pt x="1823458" y="366068"/>
                  </a:cubicBezTo>
                  <a:cubicBezTo>
                    <a:pt x="1832167" y="370326"/>
                    <a:pt x="1831343" y="376386"/>
                    <a:pt x="1838263" y="382130"/>
                  </a:cubicBezTo>
                  <a:cubicBezTo>
                    <a:pt x="1845183" y="387874"/>
                    <a:pt x="1851556" y="398293"/>
                    <a:pt x="1864978" y="400530"/>
                  </a:cubicBezTo>
                  <a:cubicBezTo>
                    <a:pt x="1870520" y="403301"/>
                    <a:pt x="1864855" y="405083"/>
                    <a:pt x="1872078" y="408843"/>
                  </a:cubicBezTo>
                  <a:cubicBezTo>
                    <a:pt x="1879301" y="412603"/>
                    <a:pt x="1900798" y="419328"/>
                    <a:pt x="1908317" y="423088"/>
                  </a:cubicBezTo>
                  <a:cubicBezTo>
                    <a:pt x="1915836" y="426848"/>
                    <a:pt x="1914033" y="429323"/>
                    <a:pt x="1917193" y="431401"/>
                  </a:cubicBezTo>
                  <a:cubicBezTo>
                    <a:pt x="1920353" y="433479"/>
                    <a:pt x="1918571" y="431400"/>
                    <a:pt x="1927280" y="435556"/>
                  </a:cubicBezTo>
                  <a:cubicBezTo>
                    <a:pt x="1935990" y="439712"/>
                    <a:pt x="1961043" y="451389"/>
                    <a:pt x="1969450" y="456339"/>
                  </a:cubicBezTo>
                  <a:cubicBezTo>
                    <a:pt x="1977857" y="461289"/>
                    <a:pt x="1969406" y="463872"/>
                    <a:pt x="1977719" y="465257"/>
                  </a:cubicBezTo>
                  <a:cubicBezTo>
                    <a:pt x="1980490" y="469413"/>
                    <a:pt x="1982500" y="474194"/>
                    <a:pt x="1986032" y="477726"/>
                  </a:cubicBezTo>
                  <a:cubicBezTo>
                    <a:pt x="1989564" y="481258"/>
                    <a:pt x="1992656" y="483174"/>
                    <a:pt x="1998501" y="486039"/>
                  </a:cubicBezTo>
                  <a:cubicBezTo>
                    <a:pt x="2004346" y="488904"/>
                    <a:pt x="2016051" y="492742"/>
                    <a:pt x="2021102" y="494914"/>
                  </a:cubicBezTo>
                  <a:cubicBezTo>
                    <a:pt x="2026153" y="497086"/>
                    <a:pt x="2024457" y="496199"/>
                    <a:pt x="2028808" y="499071"/>
                  </a:cubicBezTo>
                  <a:cubicBezTo>
                    <a:pt x="2033159" y="501943"/>
                    <a:pt x="2038795" y="508582"/>
                    <a:pt x="2047209" y="512147"/>
                  </a:cubicBezTo>
                  <a:cubicBezTo>
                    <a:pt x="2055623" y="515712"/>
                    <a:pt x="2070775" y="516896"/>
                    <a:pt x="2079290" y="520460"/>
                  </a:cubicBezTo>
                  <a:cubicBezTo>
                    <a:pt x="2087805" y="524025"/>
                    <a:pt x="2092755" y="530763"/>
                    <a:pt x="2098297" y="533534"/>
                  </a:cubicBezTo>
                  <a:cubicBezTo>
                    <a:pt x="2109758" y="544995"/>
                    <a:pt x="2117895" y="553436"/>
                    <a:pt x="2125616" y="556697"/>
                  </a:cubicBezTo>
                  <a:cubicBezTo>
                    <a:pt x="2133337" y="559958"/>
                    <a:pt x="2140178" y="551025"/>
                    <a:pt x="2144623" y="553103"/>
                  </a:cubicBezTo>
                  <a:cubicBezTo>
                    <a:pt x="2149068" y="555181"/>
                    <a:pt x="2142588" y="567781"/>
                    <a:pt x="2152286" y="569166"/>
                  </a:cubicBezTo>
                  <a:cubicBezTo>
                    <a:pt x="2176564" y="577259"/>
                    <a:pt x="2154267" y="566991"/>
                    <a:pt x="2173068" y="585792"/>
                  </a:cubicBezTo>
                  <a:cubicBezTo>
                    <a:pt x="2176600" y="589324"/>
                    <a:pt x="2178213" y="590749"/>
                    <a:pt x="2185537" y="594104"/>
                  </a:cubicBezTo>
                  <a:cubicBezTo>
                    <a:pt x="2192861" y="597459"/>
                    <a:pt x="2208700" y="601075"/>
                    <a:pt x="2217013" y="605924"/>
                  </a:cubicBezTo>
                  <a:cubicBezTo>
                    <a:pt x="2225326" y="610773"/>
                    <a:pt x="2227100" y="619042"/>
                    <a:pt x="2235413" y="623198"/>
                  </a:cubicBezTo>
                  <a:cubicBezTo>
                    <a:pt x="2239569" y="627355"/>
                    <a:pt x="2251439" y="623668"/>
                    <a:pt x="2262126" y="627918"/>
                  </a:cubicBezTo>
                  <a:cubicBezTo>
                    <a:pt x="2272813" y="632168"/>
                    <a:pt x="2287065" y="641773"/>
                    <a:pt x="2299534" y="648700"/>
                  </a:cubicBezTo>
                  <a:cubicBezTo>
                    <a:pt x="2311800" y="667099"/>
                    <a:pt x="2305502" y="659792"/>
                    <a:pt x="2314904" y="665240"/>
                  </a:cubicBezTo>
                  <a:cubicBezTo>
                    <a:pt x="2324306" y="670688"/>
                    <a:pt x="2343566" y="674540"/>
                    <a:pt x="2355948" y="681388"/>
                  </a:cubicBezTo>
                  <a:cubicBezTo>
                    <a:pt x="2368330" y="688236"/>
                    <a:pt x="2383657" y="704941"/>
                    <a:pt x="2389199" y="706327"/>
                  </a:cubicBezTo>
                  <a:cubicBezTo>
                    <a:pt x="2393355" y="709098"/>
                    <a:pt x="2409656" y="715303"/>
                    <a:pt x="2415999" y="719358"/>
                  </a:cubicBezTo>
                  <a:cubicBezTo>
                    <a:pt x="2422342" y="723413"/>
                    <a:pt x="2423006" y="728083"/>
                    <a:pt x="2427256" y="730659"/>
                  </a:cubicBezTo>
                  <a:cubicBezTo>
                    <a:pt x="2431506" y="733235"/>
                    <a:pt x="2435958" y="733430"/>
                    <a:pt x="2441500" y="734815"/>
                  </a:cubicBezTo>
                  <a:cubicBezTo>
                    <a:pt x="2447042" y="737586"/>
                    <a:pt x="2451603" y="732419"/>
                    <a:pt x="2458126" y="735984"/>
                  </a:cubicBezTo>
                  <a:cubicBezTo>
                    <a:pt x="2464649" y="739549"/>
                    <a:pt x="2474809" y="751448"/>
                    <a:pt x="2480639" y="756203"/>
                  </a:cubicBezTo>
                  <a:cubicBezTo>
                    <a:pt x="2486469" y="760958"/>
                    <a:pt x="2488581" y="762403"/>
                    <a:pt x="2493108" y="764515"/>
                  </a:cubicBezTo>
                  <a:cubicBezTo>
                    <a:pt x="2509429" y="772131"/>
                    <a:pt x="2527999" y="775306"/>
                    <a:pt x="2542985" y="785297"/>
                  </a:cubicBezTo>
                  <a:cubicBezTo>
                    <a:pt x="2547141" y="788068"/>
                    <a:pt x="2551661" y="790359"/>
                    <a:pt x="2555454" y="793610"/>
                  </a:cubicBezTo>
                  <a:cubicBezTo>
                    <a:pt x="2571553" y="807409"/>
                    <a:pt x="2584260" y="820337"/>
                    <a:pt x="2588705" y="822704"/>
                  </a:cubicBezTo>
                  <a:cubicBezTo>
                    <a:pt x="2593150" y="825071"/>
                    <a:pt x="2577968" y="806425"/>
                    <a:pt x="2582124" y="807811"/>
                  </a:cubicBezTo>
                  <a:cubicBezTo>
                    <a:pt x="2594314" y="816953"/>
                    <a:pt x="2611636" y="828211"/>
                    <a:pt x="2623124" y="835737"/>
                  </a:cubicBezTo>
                  <a:cubicBezTo>
                    <a:pt x="2634612" y="843263"/>
                    <a:pt x="2641142" y="848711"/>
                    <a:pt x="2651050" y="852968"/>
                  </a:cubicBezTo>
                  <a:cubicBezTo>
                    <a:pt x="2660958" y="857225"/>
                    <a:pt x="2674942" y="857715"/>
                    <a:pt x="2682569" y="861280"/>
                  </a:cubicBezTo>
                  <a:cubicBezTo>
                    <a:pt x="2690196" y="864845"/>
                    <a:pt x="2692462" y="871686"/>
                    <a:pt x="2696813" y="874356"/>
                  </a:cubicBezTo>
                  <a:cubicBezTo>
                    <a:pt x="2701164" y="877026"/>
                    <a:pt x="2704029" y="876116"/>
                    <a:pt x="2708676" y="877300"/>
                  </a:cubicBezTo>
                  <a:cubicBezTo>
                    <a:pt x="2713323" y="878484"/>
                    <a:pt x="2718165" y="878188"/>
                    <a:pt x="2724696" y="881457"/>
                  </a:cubicBezTo>
                  <a:cubicBezTo>
                    <a:pt x="2731227" y="884726"/>
                    <a:pt x="2737966" y="890771"/>
                    <a:pt x="2747859" y="896912"/>
                  </a:cubicBezTo>
                  <a:cubicBezTo>
                    <a:pt x="2757752" y="903053"/>
                    <a:pt x="2749914" y="911472"/>
                    <a:pt x="2784054" y="918301"/>
                  </a:cubicBezTo>
                  <a:cubicBezTo>
                    <a:pt x="2786825" y="922457"/>
                    <a:pt x="2784443" y="927213"/>
                    <a:pt x="2792366" y="930770"/>
                  </a:cubicBezTo>
                  <a:cubicBezTo>
                    <a:pt x="2800289" y="934327"/>
                    <a:pt x="2823280" y="935194"/>
                    <a:pt x="2831593" y="939646"/>
                  </a:cubicBezTo>
                  <a:cubicBezTo>
                    <a:pt x="2839906" y="944098"/>
                    <a:pt x="2827198" y="949761"/>
                    <a:pt x="2842243" y="957482"/>
                  </a:cubicBezTo>
                  <a:cubicBezTo>
                    <a:pt x="2857288" y="965203"/>
                    <a:pt x="2903744" y="976670"/>
                    <a:pt x="2921863" y="985971"/>
                  </a:cubicBezTo>
                  <a:cubicBezTo>
                    <a:pt x="2939982" y="995272"/>
                    <a:pt x="2940674" y="1005866"/>
                    <a:pt x="2950957" y="1013291"/>
                  </a:cubicBezTo>
                  <a:cubicBezTo>
                    <a:pt x="2961240" y="1020716"/>
                    <a:pt x="2969813" y="1024880"/>
                    <a:pt x="2983559" y="1030523"/>
                  </a:cubicBezTo>
                  <a:cubicBezTo>
                    <a:pt x="2997305" y="1036166"/>
                    <a:pt x="3033436" y="1047148"/>
                    <a:pt x="3033436" y="1047148"/>
                  </a:cubicBezTo>
                  <a:cubicBezTo>
                    <a:pt x="3054864" y="1068576"/>
                    <a:pt x="3036873" y="1053213"/>
                    <a:pt x="3070843" y="1072086"/>
                  </a:cubicBezTo>
                  <a:cubicBezTo>
                    <a:pt x="3089892" y="1082669"/>
                    <a:pt x="3079258" y="1081405"/>
                    <a:pt x="3104094" y="1092868"/>
                  </a:cubicBezTo>
                  <a:cubicBezTo>
                    <a:pt x="3126899" y="1103393"/>
                    <a:pt x="3133483" y="1104371"/>
                    <a:pt x="3153970" y="1109494"/>
                  </a:cubicBezTo>
                  <a:cubicBezTo>
                    <a:pt x="3156741" y="1113650"/>
                    <a:pt x="3163994" y="1114140"/>
                    <a:pt x="3174190" y="1119581"/>
                  </a:cubicBezTo>
                  <a:cubicBezTo>
                    <a:pt x="3184386" y="1125022"/>
                    <a:pt x="3204359" y="1137390"/>
                    <a:pt x="3215147" y="1142138"/>
                  </a:cubicBezTo>
                  <a:cubicBezTo>
                    <a:pt x="3225935" y="1146886"/>
                    <a:pt x="3234565" y="1145198"/>
                    <a:pt x="3238916" y="1148070"/>
                  </a:cubicBezTo>
                  <a:cubicBezTo>
                    <a:pt x="3243267" y="1150942"/>
                    <a:pt x="3233937" y="1154716"/>
                    <a:pt x="3241254" y="1159370"/>
                  </a:cubicBezTo>
                  <a:cubicBezTo>
                    <a:pt x="3248571" y="1164024"/>
                    <a:pt x="3261989" y="1165581"/>
                    <a:pt x="3282817" y="1175995"/>
                  </a:cubicBezTo>
                  <a:cubicBezTo>
                    <a:pt x="3285588" y="1182922"/>
                    <a:pt x="3312288" y="1180519"/>
                    <a:pt x="3324468" y="1184871"/>
                  </a:cubicBezTo>
                  <a:cubicBezTo>
                    <a:pt x="3336648" y="1189223"/>
                    <a:pt x="3345905" y="1196360"/>
                    <a:pt x="3355899" y="1202104"/>
                  </a:cubicBezTo>
                  <a:cubicBezTo>
                    <a:pt x="3365893" y="1207848"/>
                    <a:pt x="3371769" y="1217751"/>
                    <a:pt x="3384432" y="1219334"/>
                  </a:cubicBezTo>
                  <a:cubicBezTo>
                    <a:pt x="3389974" y="1222105"/>
                    <a:pt x="3376379" y="1220510"/>
                    <a:pt x="3384389" y="1222884"/>
                  </a:cubicBezTo>
                  <a:cubicBezTo>
                    <a:pt x="3392399" y="1225258"/>
                    <a:pt x="3402357" y="1222279"/>
                    <a:pt x="3432490" y="1233579"/>
                  </a:cubicBezTo>
                  <a:lnTo>
                    <a:pt x="3469854" y="1251980"/>
                  </a:lnTo>
                  <a:cubicBezTo>
                    <a:pt x="3476808" y="1254684"/>
                    <a:pt x="3485701" y="1258712"/>
                    <a:pt x="3495399" y="1262673"/>
                  </a:cubicBezTo>
                  <a:cubicBezTo>
                    <a:pt x="3505097" y="1266634"/>
                    <a:pt x="3516368" y="1271491"/>
                    <a:pt x="3528043" y="1275748"/>
                  </a:cubicBezTo>
                  <a:cubicBezTo>
                    <a:pt x="3539718" y="1280005"/>
                    <a:pt x="3552981" y="1284061"/>
                    <a:pt x="3565450" y="1288217"/>
                  </a:cubicBezTo>
                  <a:cubicBezTo>
                    <a:pt x="3569606" y="1289603"/>
                    <a:pt x="3573851" y="1290747"/>
                    <a:pt x="3577919" y="1292374"/>
                  </a:cubicBezTo>
                  <a:cubicBezTo>
                    <a:pt x="3584846" y="1295145"/>
                    <a:pt x="3591463" y="1298877"/>
                    <a:pt x="3598701" y="1300686"/>
                  </a:cubicBezTo>
                  <a:cubicBezTo>
                    <a:pt x="3608205" y="1303062"/>
                    <a:pt x="3618132" y="1303232"/>
                    <a:pt x="3627796" y="1304843"/>
                  </a:cubicBezTo>
                  <a:cubicBezTo>
                    <a:pt x="3643075" y="1307389"/>
                    <a:pt x="3658276" y="1310384"/>
                    <a:pt x="3673516" y="1313155"/>
                  </a:cubicBezTo>
                  <a:cubicBezTo>
                    <a:pt x="3704821" y="1334026"/>
                    <a:pt x="3692111" y="1315017"/>
                    <a:pt x="3700229" y="1316099"/>
                  </a:cubicBezTo>
                  <a:cubicBezTo>
                    <a:pt x="3708347" y="1317181"/>
                    <a:pt x="3700942" y="1316777"/>
                    <a:pt x="3722222" y="1319649"/>
                  </a:cubicBezTo>
                  <a:cubicBezTo>
                    <a:pt x="3743502" y="1322521"/>
                    <a:pt x="3791886" y="1331946"/>
                    <a:pt x="3827908" y="1333332"/>
                  </a:cubicBezTo>
                  <a:cubicBezTo>
                    <a:pt x="3897255" y="1344889"/>
                    <a:pt x="3884762" y="1337792"/>
                    <a:pt x="3901250" y="1335713"/>
                  </a:cubicBezTo>
                  <a:cubicBezTo>
                    <a:pt x="3917738" y="1333634"/>
                    <a:pt x="3917081" y="1323141"/>
                    <a:pt x="3926837" y="1320861"/>
                  </a:cubicBezTo>
                  <a:cubicBezTo>
                    <a:pt x="3936593" y="1318581"/>
                    <a:pt x="3945894" y="1323308"/>
                    <a:pt x="3959785" y="1322031"/>
                  </a:cubicBezTo>
                  <a:cubicBezTo>
                    <a:pt x="3973676" y="1320754"/>
                    <a:pt x="3991391" y="1319433"/>
                    <a:pt x="4010181" y="1313199"/>
                  </a:cubicBezTo>
                  <a:cubicBezTo>
                    <a:pt x="4028971" y="1306965"/>
                    <a:pt x="4008195" y="1306068"/>
                    <a:pt x="4072526" y="1284624"/>
                  </a:cubicBezTo>
                  <a:cubicBezTo>
                    <a:pt x="4084759" y="1275450"/>
                    <a:pt x="4088545" y="1268395"/>
                    <a:pt x="4096858" y="1262067"/>
                  </a:cubicBezTo>
                  <a:cubicBezTo>
                    <a:pt x="4105171" y="1255739"/>
                    <a:pt x="4115772" y="1253488"/>
                    <a:pt x="4122403" y="1246654"/>
                  </a:cubicBezTo>
                  <a:cubicBezTo>
                    <a:pt x="4129034" y="1239820"/>
                    <a:pt x="4131105" y="1222451"/>
                    <a:pt x="4136647" y="1221065"/>
                  </a:cubicBezTo>
                  <a:cubicBezTo>
                    <a:pt x="4147731" y="1209981"/>
                    <a:pt x="4153879" y="1209137"/>
                    <a:pt x="4159810" y="1200933"/>
                  </a:cubicBezTo>
                  <a:cubicBezTo>
                    <a:pt x="4165741" y="1192729"/>
                    <a:pt x="4169075" y="1180354"/>
                    <a:pt x="4172236" y="1171839"/>
                  </a:cubicBezTo>
                  <a:cubicBezTo>
                    <a:pt x="4175397" y="1163324"/>
                    <a:pt x="4175210" y="1155589"/>
                    <a:pt x="4178774" y="1149845"/>
                  </a:cubicBezTo>
                  <a:cubicBezTo>
                    <a:pt x="4182339" y="1144101"/>
                    <a:pt x="4189467" y="1141532"/>
                    <a:pt x="4193623" y="1137376"/>
                  </a:cubicBezTo>
                  <a:cubicBezTo>
                    <a:pt x="4195008" y="1124907"/>
                    <a:pt x="4205623" y="1118297"/>
                    <a:pt x="4209686" y="1109494"/>
                  </a:cubicBezTo>
                  <a:cubicBezTo>
                    <a:pt x="4213749" y="1100691"/>
                    <a:pt x="4215873" y="1093056"/>
                    <a:pt x="4217999" y="1084555"/>
                  </a:cubicBezTo>
                  <a:lnTo>
                    <a:pt x="4222156" y="1067930"/>
                  </a:lnTo>
                  <a:cubicBezTo>
                    <a:pt x="4226312" y="1069315"/>
                    <a:pt x="4232666" y="1037211"/>
                    <a:pt x="4234625" y="1041130"/>
                  </a:cubicBezTo>
                  <a:cubicBezTo>
                    <a:pt x="4239006" y="1049893"/>
                    <a:pt x="4237396" y="1087709"/>
                    <a:pt x="4238781" y="1101181"/>
                  </a:cubicBezTo>
                  <a:cubicBezTo>
                    <a:pt x="4240166" y="1114653"/>
                    <a:pt x="4241552" y="1115036"/>
                    <a:pt x="4242937" y="1121963"/>
                  </a:cubicBezTo>
                  <a:cubicBezTo>
                    <a:pt x="4241552" y="1139974"/>
                    <a:pt x="4240891" y="1158055"/>
                    <a:pt x="4238781" y="1175995"/>
                  </a:cubicBezTo>
                  <a:cubicBezTo>
                    <a:pt x="4238114" y="1181668"/>
                    <a:pt x="4235808" y="1181148"/>
                    <a:pt x="4234625" y="1192621"/>
                  </a:cubicBezTo>
                  <a:cubicBezTo>
                    <a:pt x="4233442" y="1204095"/>
                    <a:pt x="4235837" y="1222669"/>
                    <a:pt x="4231681" y="1244836"/>
                  </a:cubicBezTo>
                  <a:cubicBezTo>
                    <a:pt x="4233066" y="1248992"/>
                    <a:pt x="4240802" y="1263669"/>
                    <a:pt x="4240600" y="1271592"/>
                  </a:cubicBezTo>
                  <a:cubicBezTo>
                    <a:pt x="4240398" y="1279515"/>
                    <a:pt x="4230771" y="1286140"/>
                    <a:pt x="4230468" y="1292374"/>
                  </a:cubicBezTo>
                  <a:cubicBezTo>
                    <a:pt x="4230165" y="1298608"/>
                    <a:pt x="4236010" y="1303457"/>
                    <a:pt x="4238781" y="1308999"/>
                  </a:cubicBezTo>
                  <a:cubicBezTo>
                    <a:pt x="4240166" y="1314541"/>
                    <a:pt x="4243411" y="1319932"/>
                    <a:pt x="4242937" y="1325624"/>
                  </a:cubicBezTo>
                  <a:cubicBezTo>
                    <a:pt x="4241988" y="1337009"/>
                    <a:pt x="4239734" y="1348656"/>
                    <a:pt x="4234625" y="1358875"/>
                  </a:cubicBezTo>
                  <a:cubicBezTo>
                    <a:pt x="4231148" y="1365830"/>
                    <a:pt x="4211284" y="1371154"/>
                    <a:pt x="4205530" y="1371344"/>
                  </a:cubicBezTo>
                  <a:lnTo>
                    <a:pt x="3719236" y="1383814"/>
                  </a:lnTo>
                  <a:cubicBezTo>
                    <a:pt x="3684585" y="1384790"/>
                    <a:pt x="3649963" y="1386585"/>
                    <a:pt x="3615326" y="1387970"/>
                  </a:cubicBezTo>
                  <a:cubicBezTo>
                    <a:pt x="3566835" y="1385199"/>
                    <a:pt x="3518029" y="1385833"/>
                    <a:pt x="3469854" y="1379657"/>
                  </a:cubicBezTo>
                  <a:cubicBezTo>
                    <a:pt x="3462983" y="1378776"/>
                    <a:pt x="3459800" y="1369379"/>
                    <a:pt x="3453228" y="1367188"/>
                  </a:cubicBezTo>
                  <a:cubicBezTo>
                    <a:pt x="3438533" y="1362290"/>
                    <a:pt x="3422748" y="1361646"/>
                    <a:pt x="3407508" y="1358875"/>
                  </a:cubicBezTo>
                  <a:lnTo>
                    <a:pt x="3241254" y="1363032"/>
                  </a:lnTo>
                  <a:cubicBezTo>
                    <a:pt x="3220440" y="1363789"/>
                    <a:pt x="3199707" y="1366093"/>
                    <a:pt x="3178908" y="1367188"/>
                  </a:cubicBezTo>
                  <a:lnTo>
                    <a:pt x="3083312" y="1371344"/>
                  </a:lnTo>
                  <a:cubicBezTo>
                    <a:pt x="2930441" y="1389329"/>
                    <a:pt x="2984866" y="1386402"/>
                    <a:pt x="2725865" y="1371344"/>
                  </a:cubicBezTo>
                  <a:cubicBezTo>
                    <a:pt x="2701988" y="1369956"/>
                    <a:pt x="2678823" y="1362654"/>
                    <a:pt x="2655206" y="1358875"/>
                  </a:cubicBezTo>
                  <a:cubicBezTo>
                    <a:pt x="2644177" y="1357110"/>
                    <a:pt x="2633039" y="1356104"/>
                    <a:pt x="2621956" y="1354719"/>
                  </a:cubicBezTo>
                  <a:lnTo>
                    <a:pt x="2015126" y="1367188"/>
                  </a:lnTo>
                  <a:cubicBezTo>
                    <a:pt x="2002584" y="1367512"/>
                    <a:pt x="1989890" y="1368301"/>
                    <a:pt x="1977719" y="1371344"/>
                  </a:cubicBezTo>
                  <a:cubicBezTo>
                    <a:pt x="1860796" y="1400575"/>
                    <a:pt x="2134566" y="1351433"/>
                    <a:pt x="1940312" y="1383814"/>
                  </a:cubicBezTo>
                  <a:cubicBezTo>
                    <a:pt x="1884894" y="1381043"/>
                    <a:pt x="1829386" y="1379693"/>
                    <a:pt x="1774057" y="1375501"/>
                  </a:cubicBezTo>
                  <a:cubicBezTo>
                    <a:pt x="1737900" y="1372762"/>
                    <a:pt x="1701982" y="1367452"/>
                    <a:pt x="1665992" y="1363032"/>
                  </a:cubicBezTo>
                  <a:cubicBezTo>
                    <a:pt x="1623010" y="1357753"/>
                    <a:pt x="1609189" y="1311077"/>
                    <a:pt x="1537145" y="1346406"/>
                  </a:cubicBezTo>
                  <a:cubicBezTo>
                    <a:pt x="1465101" y="1381735"/>
                    <a:pt x="1388901" y="1576391"/>
                    <a:pt x="1233730" y="1575006"/>
                  </a:cubicBezTo>
                  <a:lnTo>
                    <a:pt x="1038381" y="1525130"/>
                  </a:lnTo>
                  <a:cubicBezTo>
                    <a:pt x="982270" y="1510583"/>
                    <a:pt x="937232" y="1489397"/>
                    <a:pt x="897065" y="1487723"/>
                  </a:cubicBezTo>
                  <a:lnTo>
                    <a:pt x="655995" y="1791137"/>
                  </a:lnTo>
                  <a:cubicBezTo>
                    <a:pt x="647682" y="1789752"/>
                    <a:pt x="574498" y="1875813"/>
                    <a:pt x="549560" y="1860573"/>
                  </a:cubicBezTo>
                  <a:cubicBezTo>
                    <a:pt x="524622" y="1845333"/>
                    <a:pt x="573708" y="1713166"/>
                    <a:pt x="506367" y="1699696"/>
                  </a:cubicBezTo>
                  <a:cubicBezTo>
                    <a:pt x="488195" y="1681525"/>
                    <a:pt x="375808" y="1797209"/>
                    <a:pt x="348099" y="1782662"/>
                  </a:cubicBezTo>
                  <a:cubicBezTo>
                    <a:pt x="320390" y="1768115"/>
                    <a:pt x="359060" y="1636795"/>
                    <a:pt x="340112" y="1612414"/>
                  </a:cubicBezTo>
                  <a:cubicBezTo>
                    <a:pt x="321164" y="1588033"/>
                    <a:pt x="275608" y="1605120"/>
                    <a:pt x="234411" y="1636374"/>
                  </a:cubicBezTo>
                  <a:cubicBezTo>
                    <a:pt x="193214" y="1667628"/>
                    <a:pt x="114894" y="1802709"/>
                    <a:pt x="92931" y="1799938"/>
                  </a:cubicBezTo>
                  <a:cubicBezTo>
                    <a:pt x="70968" y="1797167"/>
                    <a:pt x="103376" y="1669692"/>
                    <a:pt x="102629" y="1619748"/>
                  </a:cubicBezTo>
                  <a:cubicBezTo>
                    <a:pt x="101882" y="1569804"/>
                    <a:pt x="105536" y="1519683"/>
                    <a:pt x="88449" y="1500273"/>
                  </a:cubicBezTo>
                  <a:cubicBezTo>
                    <a:pt x="71362" y="1480863"/>
                    <a:pt x="5647" y="1504674"/>
                    <a:pt x="105" y="1503288"/>
                  </a:cubicBezTo>
                  <a:cubicBezTo>
                    <a:pt x="-6822" y="1499132"/>
                    <a:pt x="330513" y="1266609"/>
                    <a:pt x="350069" y="1237258"/>
                  </a:cubicBezTo>
                  <a:cubicBezTo>
                    <a:pt x="369625" y="1207907"/>
                    <a:pt x="138940" y="1329752"/>
                    <a:pt x="117444" y="1327183"/>
                  </a:cubicBezTo>
                  <a:cubicBezTo>
                    <a:pt x="95948" y="1324614"/>
                    <a:pt x="190215" y="1249121"/>
                    <a:pt x="221092" y="1221845"/>
                  </a:cubicBezTo>
                  <a:cubicBezTo>
                    <a:pt x="251969" y="1194569"/>
                    <a:pt x="301392" y="1169270"/>
                    <a:pt x="302705" y="1163526"/>
                  </a:cubicBezTo>
                  <a:cubicBezTo>
                    <a:pt x="304018" y="1157782"/>
                    <a:pt x="271459" y="1200454"/>
                    <a:pt x="228972" y="1187382"/>
                  </a:cubicBezTo>
                  <a:cubicBezTo>
                    <a:pt x="208905" y="1181208"/>
                    <a:pt x="144198" y="1195868"/>
                    <a:pt x="126189" y="1186863"/>
                  </a:cubicBezTo>
                  <a:cubicBezTo>
                    <a:pt x="119993" y="1183765"/>
                    <a:pt x="29908" y="1120332"/>
                    <a:pt x="24229" y="1101181"/>
                  </a:cubicBezTo>
                  <a:close/>
                </a:path>
              </a:pathLst>
            </a:custGeom>
            <a:solidFill>
              <a:srgbClr val="9CF1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B4383371-D0D8-486F-B588-BB588A24943A}"/>
                </a:ext>
              </a:extLst>
            </p:cNvPr>
            <p:cNvSpPr/>
            <p:nvPr/>
          </p:nvSpPr>
          <p:spPr>
            <a:xfrm>
              <a:off x="2760729" y="862829"/>
              <a:ext cx="6794772" cy="1350743"/>
            </a:xfrm>
            <a:custGeom>
              <a:avLst/>
              <a:gdLst>
                <a:gd name="connsiteX0" fmla="*/ 0 w 5250873"/>
                <a:gd name="connsiteY0" fmla="*/ 942112 h 1222499"/>
                <a:gd name="connsiteX1" fmla="*/ 221673 w 5250873"/>
                <a:gd name="connsiteY1" fmla="*/ 1122222 h 1222499"/>
                <a:gd name="connsiteX2" fmla="*/ 429491 w 5250873"/>
                <a:gd name="connsiteY2" fmla="*/ 3 h 1222499"/>
                <a:gd name="connsiteX3" fmla="*/ 2521528 w 5250873"/>
                <a:gd name="connsiteY3" fmla="*/ 1108367 h 1222499"/>
                <a:gd name="connsiteX4" fmla="*/ 2923310 w 5250873"/>
                <a:gd name="connsiteY4" fmla="*/ 69276 h 1222499"/>
                <a:gd name="connsiteX5" fmla="*/ 4738255 w 5250873"/>
                <a:gd name="connsiteY5" fmla="*/ 1177640 h 1222499"/>
                <a:gd name="connsiteX6" fmla="*/ 5250873 w 5250873"/>
                <a:gd name="connsiteY6" fmla="*/ 900549 h 1222499"/>
                <a:gd name="connsiteX0" fmla="*/ 0 w 5250873"/>
                <a:gd name="connsiteY0" fmla="*/ 1039094 h 1319481"/>
                <a:gd name="connsiteX1" fmla="*/ 221673 w 5250873"/>
                <a:gd name="connsiteY1" fmla="*/ 1219204 h 1319481"/>
                <a:gd name="connsiteX2" fmla="*/ 498764 w 5250873"/>
                <a:gd name="connsiteY2" fmla="*/ 3 h 1319481"/>
                <a:gd name="connsiteX3" fmla="*/ 2521528 w 5250873"/>
                <a:gd name="connsiteY3" fmla="*/ 1205349 h 1319481"/>
                <a:gd name="connsiteX4" fmla="*/ 2923310 w 5250873"/>
                <a:gd name="connsiteY4" fmla="*/ 166258 h 1319481"/>
                <a:gd name="connsiteX5" fmla="*/ 4738255 w 5250873"/>
                <a:gd name="connsiteY5" fmla="*/ 1274622 h 1319481"/>
                <a:gd name="connsiteX6" fmla="*/ 5250873 w 5250873"/>
                <a:gd name="connsiteY6" fmla="*/ 997531 h 1319481"/>
                <a:gd name="connsiteX0" fmla="*/ 0 w 5250873"/>
                <a:gd name="connsiteY0" fmla="*/ 1070356 h 1350743"/>
                <a:gd name="connsiteX1" fmla="*/ 221673 w 5250873"/>
                <a:gd name="connsiteY1" fmla="*/ 1250466 h 1350743"/>
                <a:gd name="connsiteX2" fmla="*/ 498764 w 5250873"/>
                <a:gd name="connsiteY2" fmla="*/ 31265 h 1350743"/>
                <a:gd name="connsiteX3" fmla="*/ 2521528 w 5250873"/>
                <a:gd name="connsiteY3" fmla="*/ 1236611 h 1350743"/>
                <a:gd name="connsiteX4" fmla="*/ 2923310 w 5250873"/>
                <a:gd name="connsiteY4" fmla="*/ 197520 h 1350743"/>
                <a:gd name="connsiteX5" fmla="*/ 4738255 w 5250873"/>
                <a:gd name="connsiteY5" fmla="*/ 1305884 h 1350743"/>
                <a:gd name="connsiteX6" fmla="*/ 5250873 w 5250873"/>
                <a:gd name="connsiteY6" fmla="*/ 1028793 h 1350743"/>
                <a:gd name="connsiteX0" fmla="*/ 0 w 5250873"/>
                <a:gd name="connsiteY0" fmla="*/ 1070356 h 1350743"/>
                <a:gd name="connsiteX1" fmla="*/ 221673 w 5250873"/>
                <a:gd name="connsiteY1" fmla="*/ 1250466 h 1350743"/>
                <a:gd name="connsiteX2" fmla="*/ 498764 w 5250873"/>
                <a:gd name="connsiteY2" fmla="*/ 31265 h 1350743"/>
                <a:gd name="connsiteX3" fmla="*/ 2521528 w 5250873"/>
                <a:gd name="connsiteY3" fmla="*/ 1236611 h 1350743"/>
                <a:gd name="connsiteX4" fmla="*/ 2923310 w 5250873"/>
                <a:gd name="connsiteY4" fmla="*/ 45120 h 1350743"/>
                <a:gd name="connsiteX5" fmla="*/ 4738255 w 5250873"/>
                <a:gd name="connsiteY5" fmla="*/ 1305884 h 1350743"/>
                <a:gd name="connsiteX6" fmla="*/ 5250873 w 5250873"/>
                <a:gd name="connsiteY6" fmla="*/ 1028793 h 1350743"/>
                <a:gd name="connsiteX0" fmla="*/ 0 w 5250873"/>
                <a:gd name="connsiteY0" fmla="*/ 1070356 h 1350743"/>
                <a:gd name="connsiteX1" fmla="*/ 221673 w 5250873"/>
                <a:gd name="connsiteY1" fmla="*/ 1250466 h 1350743"/>
                <a:gd name="connsiteX2" fmla="*/ 498764 w 5250873"/>
                <a:gd name="connsiteY2" fmla="*/ 31265 h 1350743"/>
                <a:gd name="connsiteX3" fmla="*/ 2521528 w 5250873"/>
                <a:gd name="connsiteY3" fmla="*/ 1236611 h 1350743"/>
                <a:gd name="connsiteX4" fmla="*/ 2923310 w 5250873"/>
                <a:gd name="connsiteY4" fmla="*/ 45120 h 1350743"/>
                <a:gd name="connsiteX5" fmla="*/ 4738255 w 5250873"/>
                <a:gd name="connsiteY5" fmla="*/ 1305884 h 1350743"/>
                <a:gd name="connsiteX6" fmla="*/ 5250873 w 5250873"/>
                <a:gd name="connsiteY6" fmla="*/ 1028793 h 1350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250873" h="1350743">
                  <a:moveTo>
                    <a:pt x="0" y="1070356"/>
                  </a:moveTo>
                  <a:cubicBezTo>
                    <a:pt x="75045" y="1238920"/>
                    <a:pt x="138546" y="1423648"/>
                    <a:pt x="221673" y="1250466"/>
                  </a:cubicBezTo>
                  <a:cubicBezTo>
                    <a:pt x="304800" y="1077284"/>
                    <a:pt x="378692" y="-215808"/>
                    <a:pt x="498764" y="31265"/>
                  </a:cubicBezTo>
                  <a:cubicBezTo>
                    <a:pt x="618836" y="278338"/>
                    <a:pt x="2117437" y="1234302"/>
                    <a:pt x="2521528" y="1236611"/>
                  </a:cubicBezTo>
                  <a:cubicBezTo>
                    <a:pt x="2925619" y="1238920"/>
                    <a:pt x="2636982" y="-160389"/>
                    <a:pt x="2923310" y="45120"/>
                  </a:cubicBezTo>
                  <a:cubicBezTo>
                    <a:pt x="3209638" y="250629"/>
                    <a:pt x="4350328" y="1167339"/>
                    <a:pt x="4738255" y="1305884"/>
                  </a:cubicBezTo>
                  <a:cubicBezTo>
                    <a:pt x="5126182" y="1444429"/>
                    <a:pt x="5188527" y="1236611"/>
                    <a:pt x="5250873" y="1028793"/>
                  </a:cubicBezTo>
                </a:path>
              </a:pathLst>
            </a:cu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1955CDBF-E5F0-447D-B405-6AEB4A1C393E}"/>
                </a:ext>
              </a:extLst>
            </p:cNvPr>
            <p:cNvCxnSpPr>
              <a:cxnSpLocks/>
            </p:cNvCxnSpPr>
            <p:nvPr/>
          </p:nvCxnSpPr>
          <p:spPr>
            <a:xfrm>
              <a:off x="2762078" y="3519290"/>
              <a:ext cx="67947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38AF0B5B-61DB-43A5-B855-EA1D44ED0A9B}"/>
                </a:ext>
              </a:extLst>
            </p:cNvPr>
            <p:cNvSpPr/>
            <p:nvPr/>
          </p:nvSpPr>
          <p:spPr>
            <a:xfrm>
              <a:off x="2762079" y="3519290"/>
              <a:ext cx="6794772" cy="2208491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tint val="66000"/>
                    <a:satMod val="160000"/>
                  </a:schemeClr>
                </a:gs>
                <a:gs pos="50000">
                  <a:schemeClr val="accent4">
                    <a:tint val="44500"/>
                    <a:satMod val="160000"/>
                  </a:schemeClr>
                </a:gs>
                <a:gs pos="100000">
                  <a:schemeClr val="accent4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85" name="Straight Arrow Connector 84">
              <a:extLst>
                <a:ext uri="{FF2B5EF4-FFF2-40B4-BE49-F238E27FC236}">
                  <a16:creationId xmlns:a16="http://schemas.microsoft.com/office/drawing/2014/main" id="{72799B6E-3BE2-40E2-8690-09C7A9279F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85393" y="3508928"/>
              <a:ext cx="0" cy="909485"/>
            </a:xfrm>
            <a:prstGeom prst="straightConnector1">
              <a:avLst/>
            </a:prstGeom>
            <a:ln w="114300">
              <a:solidFill>
                <a:schemeClr val="accent1">
                  <a:alpha val="35000"/>
                </a:schemeClr>
              </a:solidFill>
              <a:headEnd w="lg" len="lg"/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6029B40B-B5E9-44FC-97AC-9030B037DE7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979538" y="3519290"/>
              <a:ext cx="0" cy="768948"/>
            </a:xfrm>
            <a:prstGeom prst="straightConnector1">
              <a:avLst/>
            </a:prstGeom>
            <a:ln w="114300">
              <a:solidFill>
                <a:schemeClr val="accent1">
                  <a:alpha val="35000"/>
                </a:schemeClr>
              </a:solidFill>
              <a:headEnd w="lg" len="lg"/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Arrow Connector 86">
              <a:extLst>
                <a:ext uri="{FF2B5EF4-FFF2-40B4-BE49-F238E27FC236}">
                  <a16:creationId xmlns:a16="http://schemas.microsoft.com/office/drawing/2014/main" id="{B507D873-6E36-4A2D-B008-119D61FA5B2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459830" y="3508929"/>
              <a:ext cx="0" cy="548401"/>
            </a:xfrm>
            <a:prstGeom prst="straightConnector1">
              <a:avLst/>
            </a:prstGeom>
            <a:ln w="114300">
              <a:solidFill>
                <a:schemeClr val="accent1">
                  <a:alpha val="35000"/>
                </a:schemeClr>
              </a:solidFill>
              <a:headEnd w="lg" len="lg"/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Arrow Connector 105">
              <a:extLst>
                <a:ext uri="{FF2B5EF4-FFF2-40B4-BE49-F238E27FC236}">
                  <a16:creationId xmlns:a16="http://schemas.microsoft.com/office/drawing/2014/main" id="{89891F06-B194-44A5-ACFE-F56AA5F20BC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014339" y="3508929"/>
              <a:ext cx="0" cy="779309"/>
            </a:xfrm>
            <a:prstGeom prst="straightConnector1">
              <a:avLst/>
            </a:prstGeom>
            <a:ln w="114300">
              <a:solidFill>
                <a:schemeClr val="accent1">
                  <a:alpha val="35000"/>
                </a:schemeClr>
              </a:solidFill>
              <a:headEnd w="lg" len="lg"/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Arrow Connector 106">
              <a:extLst>
                <a:ext uri="{FF2B5EF4-FFF2-40B4-BE49-F238E27FC236}">
                  <a16:creationId xmlns:a16="http://schemas.microsoft.com/office/drawing/2014/main" id="{0DDED42D-3947-4BAD-8172-E0973828B8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92936" y="3519291"/>
              <a:ext cx="0" cy="538039"/>
            </a:xfrm>
            <a:prstGeom prst="straightConnector1">
              <a:avLst/>
            </a:prstGeom>
            <a:ln w="114300">
              <a:solidFill>
                <a:schemeClr val="accent1">
                  <a:alpha val="35000"/>
                </a:schemeClr>
              </a:solidFill>
              <a:headEnd w="lg" len="lg"/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793D44CE-B561-4E8E-9FE2-57F848D472F7}"/>
                </a:ext>
              </a:extLst>
            </p:cNvPr>
            <p:cNvCxnSpPr>
              <a:cxnSpLocks/>
            </p:cNvCxnSpPr>
            <p:nvPr/>
          </p:nvCxnSpPr>
          <p:spPr>
            <a:xfrm>
              <a:off x="2760598" y="3519290"/>
              <a:ext cx="67947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4A95FC6A-A3F3-47B6-90C4-7F8E37CF9F1A}"/>
                </a:ext>
              </a:extLst>
            </p:cNvPr>
            <p:cNvSpPr/>
            <p:nvPr/>
          </p:nvSpPr>
          <p:spPr>
            <a:xfrm>
              <a:off x="5179596" y="3050959"/>
              <a:ext cx="2872754" cy="1893348"/>
            </a:xfrm>
            <a:prstGeom prst="rect">
              <a:avLst/>
            </a:prstGeom>
            <a:no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B89F38F9-624C-430E-B3FD-DF89AA9377FC}"/>
                </a:ext>
              </a:extLst>
            </p:cNvPr>
            <p:cNvGrpSpPr/>
            <p:nvPr/>
          </p:nvGrpSpPr>
          <p:grpSpPr>
            <a:xfrm>
              <a:off x="5514487" y="3363125"/>
              <a:ext cx="2202972" cy="1212060"/>
              <a:chOff x="359645" y="997118"/>
              <a:chExt cx="3164458" cy="1499207"/>
            </a:xfrm>
          </p:grpSpPr>
          <p:sp>
            <p:nvSpPr>
              <p:cNvPr id="112" name="Freeform: Shape 111">
                <a:extLst>
                  <a:ext uri="{FF2B5EF4-FFF2-40B4-BE49-F238E27FC236}">
                    <a16:creationId xmlns:a16="http://schemas.microsoft.com/office/drawing/2014/main" id="{78182667-DC39-47CD-A6C4-E95EFDA9FCDD}"/>
                  </a:ext>
                </a:extLst>
              </p:cNvPr>
              <p:cNvSpPr/>
              <p:nvPr/>
            </p:nvSpPr>
            <p:spPr>
              <a:xfrm rot="20423796">
                <a:off x="359645" y="997118"/>
                <a:ext cx="697255" cy="658330"/>
              </a:xfrm>
              <a:custGeom>
                <a:avLst/>
                <a:gdLst>
                  <a:gd name="connsiteX0" fmla="*/ 39453 w 427420"/>
                  <a:gd name="connsiteY0" fmla="*/ 162122 h 356085"/>
                  <a:gd name="connsiteX1" fmla="*/ 57926 w 427420"/>
                  <a:gd name="connsiteY1" fmla="*/ 23576 h 356085"/>
                  <a:gd name="connsiteX2" fmla="*/ 187235 w 427420"/>
                  <a:gd name="connsiteY2" fmla="*/ 69758 h 356085"/>
                  <a:gd name="connsiteX3" fmla="*/ 242653 w 427420"/>
                  <a:gd name="connsiteY3" fmla="*/ 88231 h 356085"/>
                  <a:gd name="connsiteX4" fmla="*/ 307307 w 427420"/>
                  <a:gd name="connsiteY4" fmla="*/ 60522 h 356085"/>
                  <a:gd name="connsiteX5" fmla="*/ 335016 w 427420"/>
                  <a:gd name="connsiteY5" fmla="*/ 32812 h 356085"/>
                  <a:gd name="connsiteX6" fmla="*/ 381198 w 427420"/>
                  <a:gd name="connsiteY6" fmla="*/ 78994 h 356085"/>
                  <a:gd name="connsiteX7" fmla="*/ 418144 w 427420"/>
                  <a:gd name="connsiteY7" fmla="*/ 171358 h 356085"/>
                  <a:gd name="connsiteX8" fmla="*/ 418144 w 427420"/>
                  <a:gd name="connsiteY8" fmla="*/ 319140 h 356085"/>
                  <a:gd name="connsiteX9" fmla="*/ 390435 w 427420"/>
                  <a:gd name="connsiteY9" fmla="*/ 328376 h 356085"/>
                  <a:gd name="connsiteX10" fmla="*/ 251889 w 427420"/>
                  <a:gd name="connsiteY10" fmla="*/ 328376 h 356085"/>
                  <a:gd name="connsiteX11" fmla="*/ 224180 w 427420"/>
                  <a:gd name="connsiteY11" fmla="*/ 356085 h 356085"/>
                  <a:gd name="connsiteX12" fmla="*/ 141053 w 427420"/>
                  <a:gd name="connsiteY12" fmla="*/ 346849 h 356085"/>
                  <a:gd name="connsiteX13" fmla="*/ 104107 w 427420"/>
                  <a:gd name="connsiteY13" fmla="*/ 319140 h 356085"/>
                  <a:gd name="connsiteX14" fmla="*/ 30216 w 427420"/>
                  <a:gd name="connsiteY14" fmla="*/ 309903 h 356085"/>
                  <a:gd name="connsiteX15" fmla="*/ 11744 w 427420"/>
                  <a:gd name="connsiteY15" fmla="*/ 199067 h 356085"/>
                  <a:gd name="connsiteX16" fmla="*/ 39453 w 427420"/>
                  <a:gd name="connsiteY16" fmla="*/ 162122 h 356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27420" h="356085">
                    <a:moveTo>
                      <a:pt x="39453" y="162122"/>
                    </a:moveTo>
                    <a:cubicBezTo>
                      <a:pt x="47150" y="132874"/>
                      <a:pt x="24981" y="56521"/>
                      <a:pt x="57926" y="23576"/>
                    </a:cubicBezTo>
                    <a:cubicBezTo>
                      <a:pt x="124613" y="-43111"/>
                      <a:pt x="153311" y="50911"/>
                      <a:pt x="187235" y="69758"/>
                    </a:cubicBezTo>
                    <a:cubicBezTo>
                      <a:pt x="204257" y="79214"/>
                      <a:pt x="224180" y="82073"/>
                      <a:pt x="242653" y="88231"/>
                    </a:cubicBezTo>
                    <a:cubicBezTo>
                      <a:pt x="264204" y="78995"/>
                      <a:pt x="287201" y="72586"/>
                      <a:pt x="307307" y="60522"/>
                    </a:cubicBezTo>
                    <a:cubicBezTo>
                      <a:pt x="318508" y="53801"/>
                      <a:pt x="322344" y="29644"/>
                      <a:pt x="335016" y="32812"/>
                    </a:cubicBezTo>
                    <a:cubicBezTo>
                      <a:pt x="356136" y="38092"/>
                      <a:pt x="368393" y="61387"/>
                      <a:pt x="381198" y="78994"/>
                    </a:cubicBezTo>
                    <a:cubicBezTo>
                      <a:pt x="406634" y="113969"/>
                      <a:pt x="408784" y="133920"/>
                      <a:pt x="418144" y="171358"/>
                    </a:cubicBezTo>
                    <a:cubicBezTo>
                      <a:pt x="419154" y="182472"/>
                      <a:pt x="438502" y="288602"/>
                      <a:pt x="418144" y="319140"/>
                    </a:cubicBezTo>
                    <a:cubicBezTo>
                      <a:pt x="412744" y="327241"/>
                      <a:pt x="399671" y="325297"/>
                      <a:pt x="390435" y="328376"/>
                    </a:cubicBezTo>
                    <a:cubicBezTo>
                      <a:pt x="337891" y="319619"/>
                      <a:pt x="308410" y="309536"/>
                      <a:pt x="251889" y="328376"/>
                    </a:cubicBezTo>
                    <a:cubicBezTo>
                      <a:pt x="239497" y="332507"/>
                      <a:pt x="233416" y="346849"/>
                      <a:pt x="224180" y="356085"/>
                    </a:cubicBezTo>
                    <a:cubicBezTo>
                      <a:pt x="196471" y="353006"/>
                      <a:pt x="167700" y="355048"/>
                      <a:pt x="141053" y="346849"/>
                    </a:cubicBezTo>
                    <a:cubicBezTo>
                      <a:pt x="126340" y="342322"/>
                      <a:pt x="118711" y="324008"/>
                      <a:pt x="104107" y="319140"/>
                    </a:cubicBezTo>
                    <a:cubicBezTo>
                      <a:pt x="80559" y="311291"/>
                      <a:pt x="54846" y="312982"/>
                      <a:pt x="30216" y="309903"/>
                    </a:cubicBezTo>
                    <a:cubicBezTo>
                      <a:pt x="9920" y="269310"/>
                      <a:pt x="-15204" y="246226"/>
                      <a:pt x="11744" y="199067"/>
                    </a:cubicBezTo>
                    <a:cubicBezTo>
                      <a:pt x="16574" y="190614"/>
                      <a:pt x="31756" y="191370"/>
                      <a:pt x="39453" y="162122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3" name="Freeform: Shape 112">
                <a:extLst>
                  <a:ext uri="{FF2B5EF4-FFF2-40B4-BE49-F238E27FC236}">
                    <a16:creationId xmlns:a16="http://schemas.microsoft.com/office/drawing/2014/main" id="{53148B30-CF4E-4E6E-BA4F-568E885E1558}"/>
                  </a:ext>
                </a:extLst>
              </p:cNvPr>
              <p:cNvSpPr/>
              <p:nvPr/>
            </p:nvSpPr>
            <p:spPr>
              <a:xfrm rot="2966390">
                <a:off x="390766" y="1818533"/>
                <a:ext cx="697255" cy="658330"/>
              </a:xfrm>
              <a:custGeom>
                <a:avLst/>
                <a:gdLst>
                  <a:gd name="connsiteX0" fmla="*/ 39453 w 427420"/>
                  <a:gd name="connsiteY0" fmla="*/ 162122 h 356085"/>
                  <a:gd name="connsiteX1" fmla="*/ 57926 w 427420"/>
                  <a:gd name="connsiteY1" fmla="*/ 23576 h 356085"/>
                  <a:gd name="connsiteX2" fmla="*/ 187235 w 427420"/>
                  <a:gd name="connsiteY2" fmla="*/ 69758 h 356085"/>
                  <a:gd name="connsiteX3" fmla="*/ 242653 w 427420"/>
                  <a:gd name="connsiteY3" fmla="*/ 88231 h 356085"/>
                  <a:gd name="connsiteX4" fmla="*/ 307307 w 427420"/>
                  <a:gd name="connsiteY4" fmla="*/ 60522 h 356085"/>
                  <a:gd name="connsiteX5" fmla="*/ 335016 w 427420"/>
                  <a:gd name="connsiteY5" fmla="*/ 32812 h 356085"/>
                  <a:gd name="connsiteX6" fmla="*/ 381198 w 427420"/>
                  <a:gd name="connsiteY6" fmla="*/ 78994 h 356085"/>
                  <a:gd name="connsiteX7" fmla="*/ 418144 w 427420"/>
                  <a:gd name="connsiteY7" fmla="*/ 171358 h 356085"/>
                  <a:gd name="connsiteX8" fmla="*/ 418144 w 427420"/>
                  <a:gd name="connsiteY8" fmla="*/ 319140 h 356085"/>
                  <a:gd name="connsiteX9" fmla="*/ 390435 w 427420"/>
                  <a:gd name="connsiteY9" fmla="*/ 328376 h 356085"/>
                  <a:gd name="connsiteX10" fmla="*/ 251889 w 427420"/>
                  <a:gd name="connsiteY10" fmla="*/ 328376 h 356085"/>
                  <a:gd name="connsiteX11" fmla="*/ 224180 w 427420"/>
                  <a:gd name="connsiteY11" fmla="*/ 356085 h 356085"/>
                  <a:gd name="connsiteX12" fmla="*/ 141053 w 427420"/>
                  <a:gd name="connsiteY12" fmla="*/ 346849 h 356085"/>
                  <a:gd name="connsiteX13" fmla="*/ 104107 w 427420"/>
                  <a:gd name="connsiteY13" fmla="*/ 319140 h 356085"/>
                  <a:gd name="connsiteX14" fmla="*/ 30216 w 427420"/>
                  <a:gd name="connsiteY14" fmla="*/ 309903 h 356085"/>
                  <a:gd name="connsiteX15" fmla="*/ 11744 w 427420"/>
                  <a:gd name="connsiteY15" fmla="*/ 199067 h 356085"/>
                  <a:gd name="connsiteX16" fmla="*/ 39453 w 427420"/>
                  <a:gd name="connsiteY16" fmla="*/ 162122 h 356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27420" h="356085">
                    <a:moveTo>
                      <a:pt x="39453" y="162122"/>
                    </a:moveTo>
                    <a:cubicBezTo>
                      <a:pt x="47150" y="132874"/>
                      <a:pt x="24981" y="56521"/>
                      <a:pt x="57926" y="23576"/>
                    </a:cubicBezTo>
                    <a:cubicBezTo>
                      <a:pt x="124613" y="-43111"/>
                      <a:pt x="153311" y="50911"/>
                      <a:pt x="187235" y="69758"/>
                    </a:cubicBezTo>
                    <a:cubicBezTo>
                      <a:pt x="204257" y="79214"/>
                      <a:pt x="224180" y="82073"/>
                      <a:pt x="242653" y="88231"/>
                    </a:cubicBezTo>
                    <a:cubicBezTo>
                      <a:pt x="264204" y="78995"/>
                      <a:pt x="287201" y="72586"/>
                      <a:pt x="307307" y="60522"/>
                    </a:cubicBezTo>
                    <a:cubicBezTo>
                      <a:pt x="318508" y="53801"/>
                      <a:pt x="322344" y="29644"/>
                      <a:pt x="335016" y="32812"/>
                    </a:cubicBezTo>
                    <a:cubicBezTo>
                      <a:pt x="356136" y="38092"/>
                      <a:pt x="368393" y="61387"/>
                      <a:pt x="381198" y="78994"/>
                    </a:cubicBezTo>
                    <a:cubicBezTo>
                      <a:pt x="406634" y="113969"/>
                      <a:pt x="408784" y="133920"/>
                      <a:pt x="418144" y="171358"/>
                    </a:cubicBezTo>
                    <a:cubicBezTo>
                      <a:pt x="419154" y="182472"/>
                      <a:pt x="438502" y="288602"/>
                      <a:pt x="418144" y="319140"/>
                    </a:cubicBezTo>
                    <a:cubicBezTo>
                      <a:pt x="412744" y="327241"/>
                      <a:pt x="399671" y="325297"/>
                      <a:pt x="390435" y="328376"/>
                    </a:cubicBezTo>
                    <a:cubicBezTo>
                      <a:pt x="337891" y="319619"/>
                      <a:pt x="308410" y="309536"/>
                      <a:pt x="251889" y="328376"/>
                    </a:cubicBezTo>
                    <a:cubicBezTo>
                      <a:pt x="239497" y="332507"/>
                      <a:pt x="233416" y="346849"/>
                      <a:pt x="224180" y="356085"/>
                    </a:cubicBezTo>
                    <a:cubicBezTo>
                      <a:pt x="196471" y="353006"/>
                      <a:pt x="167700" y="355048"/>
                      <a:pt x="141053" y="346849"/>
                    </a:cubicBezTo>
                    <a:cubicBezTo>
                      <a:pt x="126340" y="342322"/>
                      <a:pt x="118711" y="324008"/>
                      <a:pt x="104107" y="319140"/>
                    </a:cubicBezTo>
                    <a:cubicBezTo>
                      <a:pt x="80559" y="311291"/>
                      <a:pt x="54846" y="312982"/>
                      <a:pt x="30216" y="309903"/>
                    </a:cubicBezTo>
                    <a:cubicBezTo>
                      <a:pt x="9920" y="269310"/>
                      <a:pt x="-15204" y="246226"/>
                      <a:pt x="11744" y="199067"/>
                    </a:cubicBezTo>
                    <a:cubicBezTo>
                      <a:pt x="16574" y="190614"/>
                      <a:pt x="31756" y="191370"/>
                      <a:pt x="39453" y="162122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4" name="Freeform: Shape 113">
                <a:extLst>
                  <a:ext uri="{FF2B5EF4-FFF2-40B4-BE49-F238E27FC236}">
                    <a16:creationId xmlns:a16="http://schemas.microsoft.com/office/drawing/2014/main" id="{896D9B8C-34D5-4993-8AC3-0C9FD9ECF1EE}"/>
                  </a:ext>
                </a:extLst>
              </p:cNvPr>
              <p:cNvSpPr/>
              <p:nvPr/>
            </p:nvSpPr>
            <p:spPr>
              <a:xfrm>
                <a:off x="1347692" y="2104587"/>
                <a:ext cx="770771" cy="387927"/>
              </a:xfrm>
              <a:custGeom>
                <a:avLst/>
                <a:gdLst>
                  <a:gd name="connsiteX0" fmla="*/ 69787 w 500935"/>
                  <a:gd name="connsiteY0" fmla="*/ 23916 h 254825"/>
                  <a:gd name="connsiteX1" fmla="*/ 420769 w 500935"/>
                  <a:gd name="connsiteY1" fmla="*/ 14679 h 254825"/>
                  <a:gd name="connsiteX2" fmla="*/ 466950 w 500935"/>
                  <a:gd name="connsiteY2" fmla="*/ 42388 h 254825"/>
                  <a:gd name="connsiteX3" fmla="*/ 485423 w 500935"/>
                  <a:gd name="connsiteY3" fmla="*/ 171697 h 254825"/>
                  <a:gd name="connsiteX4" fmla="*/ 383823 w 500935"/>
                  <a:gd name="connsiteY4" fmla="*/ 236352 h 254825"/>
                  <a:gd name="connsiteX5" fmla="*/ 328405 w 500935"/>
                  <a:gd name="connsiteY5" fmla="*/ 254825 h 254825"/>
                  <a:gd name="connsiteX6" fmla="*/ 245278 w 500935"/>
                  <a:gd name="connsiteY6" fmla="*/ 227116 h 254825"/>
                  <a:gd name="connsiteX7" fmla="*/ 217569 w 500935"/>
                  <a:gd name="connsiteY7" fmla="*/ 217879 h 254825"/>
                  <a:gd name="connsiteX8" fmla="*/ 97496 w 500935"/>
                  <a:gd name="connsiteY8" fmla="*/ 217879 h 254825"/>
                  <a:gd name="connsiteX9" fmla="*/ 60550 w 500935"/>
                  <a:gd name="connsiteY9" fmla="*/ 199407 h 254825"/>
                  <a:gd name="connsiteX10" fmla="*/ 23605 w 500935"/>
                  <a:gd name="connsiteY10" fmla="*/ 42388 h 254825"/>
                  <a:gd name="connsiteX11" fmla="*/ 69787 w 500935"/>
                  <a:gd name="connsiteY11" fmla="*/ 23916 h 25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00935" h="254825">
                    <a:moveTo>
                      <a:pt x="69787" y="23916"/>
                    </a:moveTo>
                    <a:cubicBezTo>
                      <a:pt x="135981" y="19298"/>
                      <a:pt x="270277" y="-21152"/>
                      <a:pt x="420769" y="14679"/>
                    </a:cubicBezTo>
                    <a:cubicBezTo>
                      <a:pt x="438233" y="18837"/>
                      <a:pt x="451556" y="33152"/>
                      <a:pt x="466950" y="42388"/>
                    </a:cubicBezTo>
                    <a:cubicBezTo>
                      <a:pt x="485371" y="79230"/>
                      <a:pt x="521724" y="126321"/>
                      <a:pt x="485423" y="171697"/>
                    </a:cubicBezTo>
                    <a:cubicBezTo>
                      <a:pt x="460346" y="203043"/>
                      <a:pt x="419300" y="217570"/>
                      <a:pt x="383823" y="236352"/>
                    </a:cubicBezTo>
                    <a:cubicBezTo>
                      <a:pt x="366614" y="245463"/>
                      <a:pt x="328405" y="254825"/>
                      <a:pt x="328405" y="254825"/>
                    </a:cubicBezTo>
                    <a:lnTo>
                      <a:pt x="245278" y="227116"/>
                    </a:lnTo>
                    <a:lnTo>
                      <a:pt x="217569" y="217879"/>
                    </a:lnTo>
                    <a:cubicBezTo>
                      <a:pt x="161827" y="227170"/>
                      <a:pt x="156103" y="233863"/>
                      <a:pt x="97496" y="217879"/>
                    </a:cubicBezTo>
                    <a:cubicBezTo>
                      <a:pt x="84212" y="214256"/>
                      <a:pt x="72865" y="205564"/>
                      <a:pt x="60550" y="199407"/>
                    </a:cubicBezTo>
                    <a:cubicBezTo>
                      <a:pt x="-6325" y="132530"/>
                      <a:pt x="-16515" y="152717"/>
                      <a:pt x="23605" y="42388"/>
                    </a:cubicBezTo>
                    <a:cubicBezTo>
                      <a:pt x="25709" y="36601"/>
                      <a:pt x="3593" y="28534"/>
                      <a:pt x="69787" y="23916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5" name="Freeform: Shape 114">
                <a:extLst>
                  <a:ext uri="{FF2B5EF4-FFF2-40B4-BE49-F238E27FC236}">
                    <a16:creationId xmlns:a16="http://schemas.microsoft.com/office/drawing/2014/main" id="{BC46979A-6F01-4081-A441-EE05B7751DD5}"/>
                  </a:ext>
                </a:extLst>
              </p:cNvPr>
              <p:cNvSpPr/>
              <p:nvPr/>
            </p:nvSpPr>
            <p:spPr>
              <a:xfrm>
                <a:off x="1254027" y="1515046"/>
                <a:ext cx="437661" cy="519786"/>
              </a:xfrm>
              <a:custGeom>
                <a:avLst/>
                <a:gdLst>
                  <a:gd name="connsiteX0" fmla="*/ 253241 w 373314"/>
                  <a:gd name="connsiteY0" fmla="*/ 332509 h 387927"/>
                  <a:gd name="connsiteX1" fmla="*/ 170114 w 373314"/>
                  <a:gd name="connsiteY1" fmla="*/ 378691 h 387927"/>
                  <a:gd name="connsiteX2" fmla="*/ 142405 w 373314"/>
                  <a:gd name="connsiteY2" fmla="*/ 387927 h 387927"/>
                  <a:gd name="connsiteX3" fmla="*/ 40805 w 373314"/>
                  <a:gd name="connsiteY3" fmla="*/ 360218 h 387927"/>
                  <a:gd name="connsiteX4" fmla="*/ 13096 w 373314"/>
                  <a:gd name="connsiteY4" fmla="*/ 323273 h 387927"/>
                  <a:gd name="connsiteX5" fmla="*/ 13096 w 373314"/>
                  <a:gd name="connsiteY5" fmla="*/ 120073 h 387927"/>
                  <a:gd name="connsiteX6" fmla="*/ 31568 w 373314"/>
                  <a:gd name="connsiteY6" fmla="*/ 64655 h 387927"/>
                  <a:gd name="connsiteX7" fmla="*/ 86987 w 373314"/>
                  <a:gd name="connsiteY7" fmla="*/ 101600 h 387927"/>
                  <a:gd name="connsiteX8" fmla="*/ 105459 w 373314"/>
                  <a:gd name="connsiteY8" fmla="*/ 129309 h 387927"/>
                  <a:gd name="connsiteX9" fmla="*/ 179350 w 373314"/>
                  <a:gd name="connsiteY9" fmla="*/ 110836 h 387927"/>
                  <a:gd name="connsiteX10" fmla="*/ 207059 w 373314"/>
                  <a:gd name="connsiteY10" fmla="*/ 18473 h 387927"/>
                  <a:gd name="connsiteX11" fmla="*/ 234768 w 373314"/>
                  <a:gd name="connsiteY11" fmla="*/ 0 h 387927"/>
                  <a:gd name="connsiteX12" fmla="*/ 280950 w 373314"/>
                  <a:gd name="connsiteY12" fmla="*/ 73891 h 387927"/>
                  <a:gd name="connsiteX13" fmla="*/ 317896 w 373314"/>
                  <a:gd name="connsiteY13" fmla="*/ 120073 h 387927"/>
                  <a:gd name="connsiteX14" fmla="*/ 327132 w 373314"/>
                  <a:gd name="connsiteY14" fmla="*/ 157018 h 387927"/>
                  <a:gd name="connsiteX15" fmla="*/ 345605 w 373314"/>
                  <a:gd name="connsiteY15" fmla="*/ 184727 h 387927"/>
                  <a:gd name="connsiteX16" fmla="*/ 354841 w 373314"/>
                  <a:gd name="connsiteY16" fmla="*/ 249382 h 387927"/>
                  <a:gd name="connsiteX17" fmla="*/ 373314 w 373314"/>
                  <a:gd name="connsiteY17" fmla="*/ 314036 h 387927"/>
                  <a:gd name="connsiteX18" fmla="*/ 253241 w 373314"/>
                  <a:gd name="connsiteY18" fmla="*/ 332509 h 3879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3314" h="387927">
                    <a:moveTo>
                      <a:pt x="253241" y="332509"/>
                    </a:moveTo>
                    <a:cubicBezTo>
                      <a:pt x="219374" y="343285"/>
                      <a:pt x="201027" y="365442"/>
                      <a:pt x="170114" y="378691"/>
                    </a:cubicBezTo>
                    <a:cubicBezTo>
                      <a:pt x="161165" y="382526"/>
                      <a:pt x="151641" y="384848"/>
                      <a:pt x="142405" y="387927"/>
                    </a:cubicBezTo>
                    <a:cubicBezTo>
                      <a:pt x="98694" y="382463"/>
                      <a:pt x="70744" y="390157"/>
                      <a:pt x="40805" y="360218"/>
                    </a:cubicBezTo>
                    <a:cubicBezTo>
                      <a:pt x="29920" y="349333"/>
                      <a:pt x="22332" y="335588"/>
                      <a:pt x="13096" y="323273"/>
                    </a:cubicBezTo>
                    <a:cubicBezTo>
                      <a:pt x="-4183" y="236884"/>
                      <a:pt x="-4548" y="255341"/>
                      <a:pt x="13096" y="120073"/>
                    </a:cubicBezTo>
                    <a:cubicBezTo>
                      <a:pt x="15614" y="100765"/>
                      <a:pt x="31568" y="64655"/>
                      <a:pt x="31568" y="64655"/>
                    </a:cubicBezTo>
                    <a:cubicBezTo>
                      <a:pt x="50041" y="76970"/>
                      <a:pt x="70279" y="86980"/>
                      <a:pt x="86987" y="101600"/>
                    </a:cubicBezTo>
                    <a:cubicBezTo>
                      <a:pt x="95341" y="108910"/>
                      <a:pt x="94414" y="128204"/>
                      <a:pt x="105459" y="129309"/>
                    </a:cubicBezTo>
                    <a:cubicBezTo>
                      <a:pt x="130721" y="131835"/>
                      <a:pt x="154720" y="116994"/>
                      <a:pt x="179350" y="110836"/>
                    </a:cubicBezTo>
                    <a:cubicBezTo>
                      <a:pt x="184806" y="83556"/>
                      <a:pt x="190184" y="42099"/>
                      <a:pt x="207059" y="18473"/>
                    </a:cubicBezTo>
                    <a:cubicBezTo>
                      <a:pt x="213511" y="9440"/>
                      <a:pt x="225532" y="6158"/>
                      <a:pt x="234768" y="0"/>
                    </a:cubicBezTo>
                    <a:cubicBezTo>
                      <a:pt x="316277" y="54340"/>
                      <a:pt x="193015" y="-36027"/>
                      <a:pt x="280950" y="73891"/>
                    </a:cubicBezTo>
                    <a:lnTo>
                      <a:pt x="317896" y="120073"/>
                    </a:lnTo>
                    <a:cubicBezTo>
                      <a:pt x="320975" y="132388"/>
                      <a:pt x="322132" y="145350"/>
                      <a:pt x="327132" y="157018"/>
                    </a:cubicBezTo>
                    <a:cubicBezTo>
                      <a:pt x="331505" y="167221"/>
                      <a:pt x="342415" y="174094"/>
                      <a:pt x="345605" y="184727"/>
                    </a:cubicBezTo>
                    <a:cubicBezTo>
                      <a:pt x="351861" y="205579"/>
                      <a:pt x="350279" y="228095"/>
                      <a:pt x="354841" y="249382"/>
                    </a:cubicBezTo>
                    <a:cubicBezTo>
                      <a:pt x="359537" y="271298"/>
                      <a:pt x="367156" y="292485"/>
                      <a:pt x="373314" y="314036"/>
                    </a:cubicBezTo>
                    <a:cubicBezTo>
                      <a:pt x="359267" y="412355"/>
                      <a:pt x="287108" y="321733"/>
                      <a:pt x="253241" y="332509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6" name="Freeform: Shape 115">
                <a:extLst>
                  <a:ext uri="{FF2B5EF4-FFF2-40B4-BE49-F238E27FC236}">
                    <a16:creationId xmlns:a16="http://schemas.microsoft.com/office/drawing/2014/main" id="{45D12230-768D-404F-8D4D-84EC92C78A9D}"/>
                  </a:ext>
                </a:extLst>
              </p:cNvPr>
              <p:cNvSpPr/>
              <p:nvPr/>
            </p:nvSpPr>
            <p:spPr>
              <a:xfrm>
                <a:off x="1917417" y="1703495"/>
                <a:ext cx="770771" cy="387927"/>
              </a:xfrm>
              <a:custGeom>
                <a:avLst/>
                <a:gdLst>
                  <a:gd name="connsiteX0" fmla="*/ 69787 w 500935"/>
                  <a:gd name="connsiteY0" fmla="*/ 23916 h 254825"/>
                  <a:gd name="connsiteX1" fmla="*/ 420769 w 500935"/>
                  <a:gd name="connsiteY1" fmla="*/ 14679 h 254825"/>
                  <a:gd name="connsiteX2" fmla="*/ 466950 w 500935"/>
                  <a:gd name="connsiteY2" fmla="*/ 42388 h 254825"/>
                  <a:gd name="connsiteX3" fmla="*/ 485423 w 500935"/>
                  <a:gd name="connsiteY3" fmla="*/ 171697 h 254825"/>
                  <a:gd name="connsiteX4" fmla="*/ 383823 w 500935"/>
                  <a:gd name="connsiteY4" fmla="*/ 236352 h 254825"/>
                  <a:gd name="connsiteX5" fmla="*/ 328405 w 500935"/>
                  <a:gd name="connsiteY5" fmla="*/ 254825 h 254825"/>
                  <a:gd name="connsiteX6" fmla="*/ 245278 w 500935"/>
                  <a:gd name="connsiteY6" fmla="*/ 227116 h 254825"/>
                  <a:gd name="connsiteX7" fmla="*/ 217569 w 500935"/>
                  <a:gd name="connsiteY7" fmla="*/ 217879 h 254825"/>
                  <a:gd name="connsiteX8" fmla="*/ 97496 w 500935"/>
                  <a:gd name="connsiteY8" fmla="*/ 217879 h 254825"/>
                  <a:gd name="connsiteX9" fmla="*/ 60550 w 500935"/>
                  <a:gd name="connsiteY9" fmla="*/ 199407 h 254825"/>
                  <a:gd name="connsiteX10" fmla="*/ 23605 w 500935"/>
                  <a:gd name="connsiteY10" fmla="*/ 42388 h 254825"/>
                  <a:gd name="connsiteX11" fmla="*/ 69787 w 500935"/>
                  <a:gd name="connsiteY11" fmla="*/ 23916 h 25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00935" h="254825">
                    <a:moveTo>
                      <a:pt x="69787" y="23916"/>
                    </a:moveTo>
                    <a:cubicBezTo>
                      <a:pt x="135981" y="19298"/>
                      <a:pt x="270277" y="-21152"/>
                      <a:pt x="420769" y="14679"/>
                    </a:cubicBezTo>
                    <a:cubicBezTo>
                      <a:pt x="438233" y="18837"/>
                      <a:pt x="451556" y="33152"/>
                      <a:pt x="466950" y="42388"/>
                    </a:cubicBezTo>
                    <a:cubicBezTo>
                      <a:pt x="485371" y="79230"/>
                      <a:pt x="521724" y="126321"/>
                      <a:pt x="485423" y="171697"/>
                    </a:cubicBezTo>
                    <a:cubicBezTo>
                      <a:pt x="460346" y="203043"/>
                      <a:pt x="419300" y="217570"/>
                      <a:pt x="383823" y="236352"/>
                    </a:cubicBezTo>
                    <a:cubicBezTo>
                      <a:pt x="366614" y="245463"/>
                      <a:pt x="328405" y="254825"/>
                      <a:pt x="328405" y="254825"/>
                    </a:cubicBezTo>
                    <a:lnTo>
                      <a:pt x="245278" y="227116"/>
                    </a:lnTo>
                    <a:lnTo>
                      <a:pt x="217569" y="217879"/>
                    </a:lnTo>
                    <a:cubicBezTo>
                      <a:pt x="161827" y="227170"/>
                      <a:pt x="156103" y="233863"/>
                      <a:pt x="97496" y="217879"/>
                    </a:cubicBezTo>
                    <a:cubicBezTo>
                      <a:pt x="84212" y="214256"/>
                      <a:pt x="72865" y="205564"/>
                      <a:pt x="60550" y="199407"/>
                    </a:cubicBezTo>
                    <a:cubicBezTo>
                      <a:pt x="-6325" y="132530"/>
                      <a:pt x="-16515" y="152717"/>
                      <a:pt x="23605" y="42388"/>
                    </a:cubicBezTo>
                    <a:cubicBezTo>
                      <a:pt x="25709" y="36601"/>
                      <a:pt x="3593" y="28534"/>
                      <a:pt x="69787" y="23916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7" name="Freeform: Shape 116">
                <a:extLst>
                  <a:ext uri="{FF2B5EF4-FFF2-40B4-BE49-F238E27FC236}">
                    <a16:creationId xmlns:a16="http://schemas.microsoft.com/office/drawing/2014/main" id="{42FE3649-DC1D-48EA-BCD4-165FE60230D3}"/>
                  </a:ext>
                </a:extLst>
              </p:cNvPr>
              <p:cNvSpPr/>
              <p:nvPr/>
            </p:nvSpPr>
            <p:spPr>
              <a:xfrm rot="2846828">
                <a:off x="2846310" y="1679796"/>
                <a:ext cx="697255" cy="658330"/>
              </a:xfrm>
              <a:custGeom>
                <a:avLst/>
                <a:gdLst>
                  <a:gd name="connsiteX0" fmla="*/ 39453 w 427420"/>
                  <a:gd name="connsiteY0" fmla="*/ 162122 h 356085"/>
                  <a:gd name="connsiteX1" fmla="*/ 57926 w 427420"/>
                  <a:gd name="connsiteY1" fmla="*/ 23576 h 356085"/>
                  <a:gd name="connsiteX2" fmla="*/ 187235 w 427420"/>
                  <a:gd name="connsiteY2" fmla="*/ 69758 h 356085"/>
                  <a:gd name="connsiteX3" fmla="*/ 242653 w 427420"/>
                  <a:gd name="connsiteY3" fmla="*/ 88231 h 356085"/>
                  <a:gd name="connsiteX4" fmla="*/ 307307 w 427420"/>
                  <a:gd name="connsiteY4" fmla="*/ 60522 h 356085"/>
                  <a:gd name="connsiteX5" fmla="*/ 335016 w 427420"/>
                  <a:gd name="connsiteY5" fmla="*/ 32812 h 356085"/>
                  <a:gd name="connsiteX6" fmla="*/ 381198 w 427420"/>
                  <a:gd name="connsiteY6" fmla="*/ 78994 h 356085"/>
                  <a:gd name="connsiteX7" fmla="*/ 418144 w 427420"/>
                  <a:gd name="connsiteY7" fmla="*/ 171358 h 356085"/>
                  <a:gd name="connsiteX8" fmla="*/ 418144 w 427420"/>
                  <a:gd name="connsiteY8" fmla="*/ 319140 h 356085"/>
                  <a:gd name="connsiteX9" fmla="*/ 390435 w 427420"/>
                  <a:gd name="connsiteY9" fmla="*/ 328376 h 356085"/>
                  <a:gd name="connsiteX10" fmla="*/ 251889 w 427420"/>
                  <a:gd name="connsiteY10" fmla="*/ 328376 h 356085"/>
                  <a:gd name="connsiteX11" fmla="*/ 224180 w 427420"/>
                  <a:gd name="connsiteY11" fmla="*/ 356085 h 356085"/>
                  <a:gd name="connsiteX12" fmla="*/ 141053 w 427420"/>
                  <a:gd name="connsiteY12" fmla="*/ 346849 h 356085"/>
                  <a:gd name="connsiteX13" fmla="*/ 104107 w 427420"/>
                  <a:gd name="connsiteY13" fmla="*/ 319140 h 356085"/>
                  <a:gd name="connsiteX14" fmla="*/ 30216 w 427420"/>
                  <a:gd name="connsiteY14" fmla="*/ 309903 h 356085"/>
                  <a:gd name="connsiteX15" fmla="*/ 11744 w 427420"/>
                  <a:gd name="connsiteY15" fmla="*/ 199067 h 356085"/>
                  <a:gd name="connsiteX16" fmla="*/ 39453 w 427420"/>
                  <a:gd name="connsiteY16" fmla="*/ 162122 h 356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27420" h="356085">
                    <a:moveTo>
                      <a:pt x="39453" y="162122"/>
                    </a:moveTo>
                    <a:cubicBezTo>
                      <a:pt x="47150" y="132874"/>
                      <a:pt x="24981" y="56521"/>
                      <a:pt x="57926" y="23576"/>
                    </a:cubicBezTo>
                    <a:cubicBezTo>
                      <a:pt x="124613" y="-43111"/>
                      <a:pt x="153311" y="50911"/>
                      <a:pt x="187235" y="69758"/>
                    </a:cubicBezTo>
                    <a:cubicBezTo>
                      <a:pt x="204257" y="79214"/>
                      <a:pt x="224180" y="82073"/>
                      <a:pt x="242653" y="88231"/>
                    </a:cubicBezTo>
                    <a:cubicBezTo>
                      <a:pt x="264204" y="78995"/>
                      <a:pt x="287201" y="72586"/>
                      <a:pt x="307307" y="60522"/>
                    </a:cubicBezTo>
                    <a:cubicBezTo>
                      <a:pt x="318508" y="53801"/>
                      <a:pt x="322344" y="29644"/>
                      <a:pt x="335016" y="32812"/>
                    </a:cubicBezTo>
                    <a:cubicBezTo>
                      <a:pt x="356136" y="38092"/>
                      <a:pt x="368393" y="61387"/>
                      <a:pt x="381198" y="78994"/>
                    </a:cubicBezTo>
                    <a:cubicBezTo>
                      <a:pt x="406634" y="113969"/>
                      <a:pt x="408784" y="133920"/>
                      <a:pt x="418144" y="171358"/>
                    </a:cubicBezTo>
                    <a:cubicBezTo>
                      <a:pt x="419154" y="182472"/>
                      <a:pt x="438502" y="288602"/>
                      <a:pt x="418144" y="319140"/>
                    </a:cubicBezTo>
                    <a:cubicBezTo>
                      <a:pt x="412744" y="327241"/>
                      <a:pt x="399671" y="325297"/>
                      <a:pt x="390435" y="328376"/>
                    </a:cubicBezTo>
                    <a:cubicBezTo>
                      <a:pt x="337891" y="319619"/>
                      <a:pt x="308410" y="309536"/>
                      <a:pt x="251889" y="328376"/>
                    </a:cubicBezTo>
                    <a:cubicBezTo>
                      <a:pt x="239497" y="332507"/>
                      <a:pt x="233416" y="346849"/>
                      <a:pt x="224180" y="356085"/>
                    </a:cubicBezTo>
                    <a:cubicBezTo>
                      <a:pt x="196471" y="353006"/>
                      <a:pt x="167700" y="355048"/>
                      <a:pt x="141053" y="346849"/>
                    </a:cubicBezTo>
                    <a:cubicBezTo>
                      <a:pt x="126340" y="342322"/>
                      <a:pt x="118711" y="324008"/>
                      <a:pt x="104107" y="319140"/>
                    </a:cubicBezTo>
                    <a:cubicBezTo>
                      <a:pt x="80559" y="311291"/>
                      <a:pt x="54846" y="312982"/>
                      <a:pt x="30216" y="309903"/>
                    </a:cubicBezTo>
                    <a:cubicBezTo>
                      <a:pt x="9920" y="269310"/>
                      <a:pt x="-15204" y="246226"/>
                      <a:pt x="11744" y="199067"/>
                    </a:cubicBezTo>
                    <a:cubicBezTo>
                      <a:pt x="16574" y="190614"/>
                      <a:pt x="31756" y="191370"/>
                      <a:pt x="39453" y="162122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8" name="Freeform: Shape 117">
                <a:extLst>
                  <a:ext uri="{FF2B5EF4-FFF2-40B4-BE49-F238E27FC236}">
                    <a16:creationId xmlns:a16="http://schemas.microsoft.com/office/drawing/2014/main" id="{5F3C3E4E-4D25-4764-AEB8-E6E8D5104223}"/>
                  </a:ext>
                </a:extLst>
              </p:cNvPr>
              <p:cNvSpPr/>
              <p:nvPr/>
            </p:nvSpPr>
            <p:spPr>
              <a:xfrm>
                <a:off x="1917417" y="1070670"/>
                <a:ext cx="593229" cy="398632"/>
              </a:xfrm>
              <a:custGeom>
                <a:avLst/>
                <a:gdLst>
                  <a:gd name="connsiteX0" fmla="*/ 69787 w 500935"/>
                  <a:gd name="connsiteY0" fmla="*/ 23916 h 254825"/>
                  <a:gd name="connsiteX1" fmla="*/ 420769 w 500935"/>
                  <a:gd name="connsiteY1" fmla="*/ 14679 h 254825"/>
                  <a:gd name="connsiteX2" fmla="*/ 466950 w 500935"/>
                  <a:gd name="connsiteY2" fmla="*/ 42388 h 254825"/>
                  <a:gd name="connsiteX3" fmla="*/ 485423 w 500935"/>
                  <a:gd name="connsiteY3" fmla="*/ 171697 h 254825"/>
                  <a:gd name="connsiteX4" fmla="*/ 383823 w 500935"/>
                  <a:gd name="connsiteY4" fmla="*/ 236352 h 254825"/>
                  <a:gd name="connsiteX5" fmla="*/ 328405 w 500935"/>
                  <a:gd name="connsiteY5" fmla="*/ 254825 h 254825"/>
                  <a:gd name="connsiteX6" fmla="*/ 245278 w 500935"/>
                  <a:gd name="connsiteY6" fmla="*/ 227116 h 254825"/>
                  <a:gd name="connsiteX7" fmla="*/ 217569 w 500935"/>
                  <a:gd name="connsiteY7" fmla="*/ 217879 h 254825"/>
                  <a:gd name="connsiteX8" fmla="*/ 97496 w 500935"/>
                  <a:gd name="connsiteY8" fmla="*/ 217879 h 254825"/>
                  <a:gd name="connsiteX9" fmla="*/ 60550 w 500935"/>
                  <a:gd name="connsiteY9" fmla="*/ 199407 h 254825"/>
                  <a:gd name="connsiteX10" fmla="*/ 23605 w 500935"/>
                  <a:gd name="connsiteY10" fmla="*/ 42388 h 254825"/>
                  <a:gd name="connsiteX11" fmla="*/ 69787 w 500935"/>
                  <a:gd name="connsiteY11" fmla="*/ 23916 h 25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00935" h="254825">
                    <a:moveTo>
                      <a:pt x="69787" y="23916"/>
                    </a:moveTo>
                    <a:cubicBezTo>
                      <a:pt x="135981" y="19298"/>
                      <a:pt x="270277" y="-21152"/>
                      <a:pt x="420769" y="14679"/>
                    </a:cubicBezTo>
                    <a:cubicBezTo>
                      <a:pt x="438233" y="18837"/>
                      <a:pt x="451556" y="33152"/>
                      <a:pt x="466950" y="42388"/>
                    </a:cubicBezTo>
                    <a:cubicBezTo>
                      <a:pt x="485371" y="79230"/>
                      <a:pt x="521724" y="126321"/>
                      <a:pt x="485423" y="171697"/>
                    </a:cubicBezTo>
                    <a:cubicBezTo>
                      <a:pt x="460346" y="203043"/>
                      <a:pt x="419300" y="217570"/>
                      <a:pt x="383823" y="236352"/>
                    </a:cubicBezTo>
                    <a:cubicBezTo>
                      <a:pt x="366614" y="245463"/>
                      <a:pt x="328405" y="254825"/>
                      <a:pt x="328405" y="254825"/>
                    </a:cubicBezTo>
                    <a:lnTo>
                      <a:pt x="245278" y="227116"/>
                    </a:lnTo>
                    <a:lnTo>
                      <a:pt x="217569" y="217879"/>
                    </a:lnTo>
                    <a:cubicBezTo>
                      <a:pt x="161827" y="227170"/>
                      <a:pt x="156103" y="233863"/>
                      <a:pt x="97496" y="217879"/>
                    </a:cubicBezTo>
                    <a:cubicBezTo>
                      <a:pt x="84212" y="214256"/>
                      <a:pt x="72865" y="205564"/>
                      <a:pt x="60550" y="199407"/>
                    </a:cubicBezTo>
                    <a:cubicBezTo>
                      <a:pt x="-6325" y="132530"/>
                      <a:pt x="-16515" y="152717"/>
                      <a:pt x="23605" y="42388"/>
                    </a:cubicBezTo>
                    <a:cubicBezTo>
                      <a:pt x="25709" y="36601"/>
                      <a:pt x="3593" y="28534"/>
                      <a:pt x="69787" y="23916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9" name="Freeform: Shape 118">
                <a:extLst>
                  <a:ext uri="{FF2B5EF4-FFF2-40B4-BE49-F238E27FC236}">
                    <a16:creationId xmlns:a16="http://schemas.microsoft.com/office/drawing/2014/main" id="{757814E7-7A6D-4AC4-B0B8-F004230E6E1B}"/>
                  </a:ext>
                </a:extLst>
              </p:cNvPr>
              <p:cNvSpPr/>
              <p:nvPr/>
            </p:nvSpPr>
            <p:spPr>
              <a:xfrm rot="5990235">
                <a:off x="2973385" y="1036430"/>
                <a:ext cx="437661" cy="519786"/>
              </a:xfrm>
              <a:custGeom>
                <a:avLst/>
                <a:gdLst>
                  <a:gd name="connsiteX0" fmla="*/ 253241 w 373314"/>
                  <a:gd name="connsiteY0" fmla="*/ 332509 h 387927"/>
                  <a:gd name="connsiteX1" fmla="*/ 170114 w 373314"/>
                  <a:gd name="connsiteY1" fmla="*/ 378691 h 387927"/>
                  <a:gd name="connsiteX2" fmla="*/ 142405 w 373314"/>
                  <a:gd name="connsiteY2" fmla="*/ 387927 h 387927"/>
                  <a:gd name="connsiteX3" fmla="*/ 40805 w 373314"/>
                  <a:gd name="connsiteY3" fmla="*/ 360218 h 387927"/>
                  <a:gd name="connsiteX4" fmla="*/ 13096 w 373314"/>
                  <a:gd name="connsiteY4" fmla="*/ 323273 h 387927"/>
                  <a:gd name="connsiteX5" fmla="*/ 13096 w 373314"/>
                  <a:gd name="connsiteY5" fmla="*/ 120073 h 387927"/>
                  <a:gd name="connsiteX6" fmla="*/ 31568 w 373314"/>
                  <a:gd name="connsiteY6" fmla="*/ 64655 h 387927"/>
                  <a:gd name="connsiteX7" fmla="*/ 86987 w 373314"/>
                  <a:gd name="connsiteY7" fmla="*/ 101600 h 387927"/>
                  <a:gd name="connsiteX8" fmla="*/ 105459 w 373314"/>
                  <a:gd name="connsiteY8" fmla="*/ 129309 h 387927"/>
                  <a:gd name="connsiteX9" fmla="*/ 179350 w 373314"/>
                  <a:gd name="connsiteY9" fmla="*/ 110836 h 387927"/>
                  <a:gd name="connsiteX10" fmla="*/ 207059 w 373314"/>
                  <a:gd name="connsiteY10" fmla="*/ 18473 h 387927"/>
                  <a:gd name="connsiteX11" fmla="*/ 234768 w 373314"/>
                  <a:gd name="connsiteY11" fmla="*/ 0 h 387927"/>
                  <a:gd name="connsiteX12" fmla="*/ 280950 w 373314"/>
                  <a:gd name="connsiteY12" fmla="*/ 73891 h 387927"/>
                  <a:gd name="connsiteX13" fmla="*/ 317896 w 373314"/>
                  <a:gd name="connsiteY13" fmla="*/ 120073 h 387927"/>
                  <a:gd name="connsiteX14" fmla="*/ 327132 w 373314"/>
                  <a:gd name="connsiteY14" fmla="*/ 157018 h 387927"/>
                  <a:gd name="connsiteX15" fmla="*/ 345605 w 373314"/>
                  <a:gd name="connsiteY15" fmla="*/ 184727 h 387927"/>
                  <a:gd name="connsiteX16" fmla="*/ 354841 w 373314"/>
                  <a:gd name="connsiteY16" fmla="*/ 249382 h 387927"/>
                  <a:gd name="connsiteX17" fmla="*/ 373314 w 373314"/>
                  <a:gd name="connsiteY17" fmla="*/ 314036 h 387927"/>
                  <a:gd name="connsiteX18" fmla="*/ 253241 w 373314"/>
                  <a:gd name="connsiteY18" fmla="*/ 332509 h 3879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3314" h="387927">
                    <a:moveTo>
                      <a:pt x="253241" y="332509"/>
                    </a:moveTo>
                    <a:cubicBezTo>
                      <a:pt x="219374" y="343285"/>
                      <a:pt x="201027" y="365442"/>
                      <a:pt x="170114" y="378691"/>
                    </a:cubicBezTo>
                    <a:cubicBezTo>
                      <a:pt x="161165" y="382526"/>
                      <a:pt x="151641" y="384848"/>
                      <a:pt x="142405" y="387927"/>
                    </a:cubicBezTo>
                    <a:cubicBezTo>
                      <a:pt x="98694" y="382463"/>
                      <a:pt x="70744" y="390157"/>
                      <a:pt x="40805" y="360218"/>
                    </a:cubicBezTo>
                    <a:cubicBezTo>
                      <a:pt x="29920" y="349333"/>
                      <a:pt x="22332" y="335588"/>
                      <a:pt x="13096" y="323273"/>
                    </a:cubicBezTo>
                    <a:cubicBezTo>
                      <a:pt x="-4183" y="236884"/>
                      <a:pt x="-4548" y="255341"/>
                      <a:pt x="13096" y="120073"/>
                    </a:cubicBezTo>
                    <a:cubicBezTo>
                      <a:pt x="15614" y="100765"/>
                      <a:pt x="31568" y="64655"/>
                      <a:pt x="31568" y="64655"/>
                    </a:cubicBezTo>
                    <a:cubicBezTo>
                      <a:pt x="50041" y="76970"/>
                      <a:pt x="70279" y="86980"/>
                      <a:pt x="86987" y="101600"/>
                    </a:cubicBezTo>
                    <a:cubicBezTo>
                      <a:pt x="95341" y="108910"/>
                      <a:pt x="94414" y="128204"/>
                      <a:pt x="105459" y="129309"/>
                    </a:cubicBezTo>
                    <a:cubicBezTo>
                      <a:pt x="130721" y="131835"/>
                      <a:pt x="154720" y="116994"/>
                      <a:pt x="179350" y="110836"/>
                    </a:cubicBezTo>
                    <a:cubicBezTo>
                      <a:pt x="184806" y="83556"/>
                      <a:pt x="190184" y="42099"/>
                      <a:pt x="207059" y="18473"/>
                    </a:cubicBezTo>
                    <a:cubicBezTo>
                      <a:pt x="213511" y="9440"/>
                      <a:pt x="225532" y="6158"/>
                      <a:pt x="234768" y="0"/>
                    </a:cubicBezTo>
                    <a:cubicBezTo>
                      <a:pt x="316277" y="54340"/>
                      <a:pt x="193015" y="-36027"/>
                      <a:pt x="280950" y="73891"/>
                    </a:cubicBezTo>
                    <a:lnTo>
                      <a:pt x="317896" y="120073"/>
                    </a:lnTo>
                    <a:cubicBezTo>
                      <a:pt x="320975" y="132388"/>
                      <a:pt x="322132" y="145350"/>
                      <a:pt x="327132" y="157018"/>
                    </a:cubicBezTo>
                    <a:cubicBezTo>
                      <a:pt x="331505" y="167221"/>
                      <a:pt x="342415" y="174094"/>
                      <a:pt x="345605" y="184727"/>
                    </a:cubicBezTo>
                    <a:cubicBezTo>
                      <a:pt x="351861" y="205579"/>
                      <a:pt x="350279" y="228095"/>
                      <a:pt x="354841" y="249382"/>
                    </a:cubicBezTo>
                    <a:cubicBezTo>
                      <a:pt x="359537" y="271298"/>
                      <a:pt x="367156" y="292485"/>
                      <a:pt x="373314" y="314036"/>
                    </a:cubicBezTo>
                    <a:cubicBezTo>
                      <a:pt x="359267" y="412355"/>
                      <a:pt x="287108" y="321733"/>
                      <a:pt x="253241" y="332509"/>
                    </a:cubicBezTo>
                    <a:close/>
                  </a:path>
                </a:pathLst>
              </a:cu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cxnSp>
          <p:nvCxnSpPr>
            <p:cNvPr id="111" name="Straight Arrow Connector 110">
              <a:extLst>
                <a:ext uri="{FF2B5EF4-FFF2-40B4-BE49-F238E27FC236}">
                  <a16:creationId xmlns:a16="http://schemas.microsoft.com/office/drawing/2014/main" id="{401CD5BC-8D8E-4CF3-92DA-5847E38B672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89236" y="1145309"/>
              <a:ext cx="60617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8A066B73-A9BB-4F7F-B975-4E8A2F112C25}"/>
              </a:ext>
            </a:extLst>
          </p:cNvPr>
          <p:cNvSpPr txBox="1"/>
          <p:nvPr/>
        </p:nvSpPr>
        <p:spPr>
          <a:xfrm>
            <a:off x="3705372" y="10781402"/>
            <a:ext cx="7410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Momentary Liquefaction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7C450C02-40E9-451E-9284-F791C4DAD54C}"/>
              </a:ext>
            </a:extLst>
          </p:cNvPr>
          <p:cNvSpPr txBox="1"/>
          <p:nvPr/>
        </p:nvSpPr>
        <p:spPr>
          <a:xfrm>
            <a:off x="5577184" y="18437766"/>
            <a:ext cx="2548413" cy="830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Methods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E66E26EC-590F-47AE-A51E-7E62E2BFF3FB}"/>
              </a:ext>
            </a:extLst>
          </p:cNvPr>
          <p:cNvSpPr txBox="1"/>
          <p:nvPr/>
        </p:nvSpPr>
        <p:spPr>
          <a:xfrm>
            <a:off x="765436" y="19456934"/>
            <a:ext cx="355528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Pressure Stick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E4DD8382-A709-421E-A317-7AE963908EDA}"/>
              </a:ext>
            </a:extLst>
          </p:cNvPr>
          <p:cNvSpPr txBox="1"/>
          <p:nvPr/>
        </p:nvSpPr>
        <p:spPr>
          <a:xfrm>
            <a:off x="588483" y="20181956"/>
            <a:ext cx="13358774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Resolve vertical pressure gradients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Fully autonomous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diaphragm pressure/temperature sensors (MS5837-02BA)</a:t>
            </a:r>
          </a:p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- 70 cm spread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Sampling rate: approximately 18 Hz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6E4CE7DF-B876-4B04-87BC-009F185F36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3471" y="23629220"/>
            <a:ext cx="6305062" cy="4209101"/>
          </a:xfrm>
          <a:prstGeom prst="rect">
            <a:avLst/>
          </a:prstGeom>
        </p:spPr>
      </p:pic>
      <p:sp>
        <p:nvSpPr>
          <p:cNvPr id="126" name="TextBox 125">
            <a:extLst>
              <a:ext uri="{FF2B5EF4-FFF2-40B4-BE49-F238E27FC236}">
                <a16:creationId xmlns:a16="http://schemas.microsoft.com/office/drawing/2014/main" id="{86F8F43D-0A3B-4587-859F-79695373E25F}"/>
              </a:ext>
            </a:extLst>
          </p:cNvPr>
          <p:cNvSpPr txBox="1"/>
          <p:nvPr/>
        </p:nvSpPr>
        <p:spPr>
          <a:xfrm>
            <a:off x="15268110" y="18502827"/>
            <a:ext cx="13558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Bond/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Wengrove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2020 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defines a critical vertical excess pore  pressure gradient value to induce momentary liquefaction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A94A2197-7B21-46B9-8DE1-16C8114CFB18}"/>
                  </a:ext>
                </a:extLst>
              </p:cNvPr>
              <p:cNvSpPr txBox="1"/>
              <p:nvPr/>
            </p:nvSpPr>
            <p:spPr>
              <a:xfrm>
                <a:off x="15506547" y="20327484"/>
                <a:ext cx="8541339" cy="1394100"/>
              </a:xfrm>
              <a:prstGeom prst="rect">
                <a:avLst/>
              </a:prstGeom>
              <a:noFill/>
              <a:ln w="57150">
                <a:solidFill>
                  <a:srgbClr val="92D972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kumimoji="0" lang="en-US" sz="3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∆</m:t>
                                  </m:r>
                                  <m:sSub>
                                    <m:sSubPr>
                                      <m:ctrlP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𝑒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∆</m:t>
                                  </m:r>
                                  <m: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𝑧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𝑐𝑜𝑚𝑝𝑙𝑒𝑡𝑒</m:t>
                          </m:r>
                        </m:sub>
                      </m:sSub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  <m:f>
                        <m:f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𝑃</m:t>
                              </m:r>
                            </m:e>
                            <m:sub>
                              <m:sSub>
                                <m:sSub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𝑢𝑝𝑝𝑒𝑟</m:t>
                                  </m:r>
                                </m:sub>
                              </m:sSub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 </m:t>
                              </m:r>
                            </m:sub>
                          </m:sSub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− </m:t>
                          </m:r>
                          <m:sSub>
                            <m:sSubPr>
                              <m:ctrlP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𝑃</m:t>
                              </m:r>
                            </m:e>
                            <m:sub>
                              <m:sSub>
                                <m:sSub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𝑙𝑜𝑤𝑒𝑟</m:t>
                                  </m:r>
                                </m:sub>
                              </m:sSub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𝑧</m:t>
                              </m:r>
                            </m:e>
                            <m:sub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𝑢𝑝𝑝𝑒𝑟</m:t>
                              </m:r>
                            </m:sub>
                          </m:sSub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− </m:t>
                          </m:r>
                          <m:sSub>
                            <m:sSubPr>
                              <m:ctrlP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𝑧</m:t>
                              </m:r>
                            </m:e>
                            <m:sub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𝑙𝑜𝑤𝑒𝑟</m:t>
                              </m:r>
                            </m:sub>
                          </m:sSub>
                        </m:den>
                      </m:f>
                      <m:r>
                        <a:rPr kumimoji="0" lang="en-US" sz="3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≈</m:t>
                      </m:r>
                      <m:r>
                        <a:rPr kumimoji="0" lang="en-US" sz="3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−1.01</m:t>
                      </m:r>
                    </m:oMath>
                  </m:oMathPara>
                </a14:m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A94A2197-7B21-46B9-8DE1-16C8114CFB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06547" y="20327484"/>
                <a:ext cx="8541339" cy="139410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57150">
                <a:solidFill>
                  <a:srgbClr val="92D972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9FB179C5-06E0-4F64-88E4-ED0881486C1B}"/>
                  </a:ext>
                </a:extLst>
              </p:cNvPr>
              <p:cNvSpPr txBox="1"/>
              <p:nvPr/>
            </p:nvSpPr>
            <p:spPr>
              <a:xfrm>
                <a:off x="16593359" y="21941277"/>
                <a:ext cx="6286274" cy="1380827"/>
              </a:xfrm>
              <a:prstGeom prst="rect">
                <a:avLst/>
              </a:prstGeom>
              <a:noFill/>
              <a:ln w="57150">
                <a:solidFill>
                  <a:srgbClr val="FCC5C2"/>
                </a:solidFill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−1.01 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&lt;</m:t>
                      </m:r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sSub>
                        <m:sSubPr>
                          <m:ctrlP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kumimoji="0" lang="en-US" sz="3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∆</m:t>
                                  </m:r>
                                  <m:sSub>
                                    <m:sSubPr>
                                      <m:ctrlP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𝑒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∆</m:t>
                                  </m:r>
                                  <m:r>
                                    <a:rPr kumimoji="0" lang="en-US" sz="3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𝑧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𝑝𝑎𝑟𝑡𝑖𝑎𝑙</m:t>
                          </m:r>
                        </m:sub>
                      </m:sSub>
                      <m:r>
                        <a:rPr kumimoji="0" lang="en-US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&lt;</m:t>
                      </m:r>
                      <m:r>
                        <a:rPr kumimoji="0" lang="en-US" sz="3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−0.01</m:t>
                      </m:r>
                    </m:oMath>
                  </m:oMathPara>
                </a14:m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9FB179C5-06E0-4F64-88E4-ED0881486C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3359" y="21941277"/>
                <a:ext cx="6286274" cy="138082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57150">
                <a:solidFill>
                  <a:srgbClr val="FCC5C2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 descr="Chart&#10;&#10;Description automatically generated">
            <a:extLst>
              <a:ext uri="{FF2B5EF4-FFF2-40B4-BE49-F238E27FC236}">
                <a16:creationId xmlns:a16="http://schemas.microsoft.com/office/drawing/2014/main" id="{23C5F0C8-7AE3-4C35-8A5A-9B4E42C5CD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245" y="23612996"/>
            <a:ext cx="12486923" cy="8721701"/>
          </a:xfrm>
          <a:prstGeom prst="rect">
            <a:avLst/>
          </a:prstGeom>
        </p:spPr>
      </p:pic>
      <p:sp>
        <p:nvSpPr>
          <p:cNvPr id="135" name="TextBox 134">
            <a:extLst>
              <a:ext uri="{FF2B5EF4-FFF2-40B4-BE49-F238E27FC236}">
                <a16:creationId xmlns:a16="http://schemas.microsoft.com/office/drawing/2014/main" id="{D3166C19-6C69-4AE5-8055-7C996E4FFEFB}"/>
              </a:ext>
            </a:extLst>
          </p:cNvPr>
          <p:cNvSpPr txBox="1"/>
          <p:nvPr/>
        </p:nvSpPr>
        <p:spPr>
          <a:xfrm>
            <a:off x="34816050" y="25483391"/>
            <a:ext cx="35732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Future Work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9" name="Picture 138" descr="A picture containing chart&#10;&#10;Description automatically generated">
            <a:extLst>
              <a:ext uri="{FF2B5EF4-FFF2-40B4-BE49-F238E27FC236}">
                <a16:creationId xmlns:a16="http://schemas.microsoft.com/office/drawing/2014/main" id="{16DFC7D2-18A0-4C40-A0D3-2F492C90341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0974" t="7899" r="45559" b="7801"/>
          <a:stretch/>
        </p:blipFill>
        <p:spPr>
          <a:xfrm>
            <a:off x="15491245" y="23786381"/>
            <a:ext cx="250191" cy="3394019"/>
          </a:xfrm>
          <a:prstGeom prst="rect">
            <a:avLst/>
          </a:prstGeom>
        </p:spPr>
      </p:pic>
      <p:sp>
        <p:nvSpPr>
          <p:cNvPr id="143" name="TextBox 142">
            <a:extLst>
              <a:ext uri="{FF2B5EF4-FFF2-40B4-BE49-F238E27FC236}">
                <a16:creationId xmlns:a16="http://schemas.microsoft.com/office/drawing/2014/main" id="{D8CE03AD-A8DF-4320-BD84-4653AA9C2622}"/>
              </a:ext>
            </a:extLst>
          </p:cNvPr>
          <p:cNvSpPr txBox="1"/>
          <p:nvPr/>
        </p:nvSpPr>
        <p:spPr>
          <a:xfrm>
            <a:off x="30254775" y="20875296"/>
            <a:ext cx="1274493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Pressure Stick can observe momentary liquefaction.</a:t>
            </a: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Momentary liquefaction impacts close to the sediment line (within 15 cm).</a:t>
            </a: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Extreme storm conditions may increase the frequency and depth of these events.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A4F990FA-ADD3-4A22-B31C-EBFAF7A9B149}"/>
              </a:ext>
            </a:extLst>
          </p:cNvPr>
          <p:cNvSpPr txBox="1"/>
          <p:nvPr/>
        </p:nvSpPr>
        <p:spPr>
          <a:xfrm>
            <a:off x="30192333" y="26412043"/>
            <a:ext cx="129076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Pressure Stick version 2.0</a:t>
            </a: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Second instrument to resolve where the sediment bed is located</a:t>
            </a: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black"/>
                </a:solidFill>
                <a:latin typeface="Calibri" panose="020F0502020204030204"/>
              </a:rPr>
              <a:t>NH Sea Grant </a:t>
            </a:r>
            <a:r>
              <a:rPr lang="en-US" sz="4000" dirty="0" err="1">
                <a:solidFill>
                  <a:prstClr val="black"/>
                </a:solidFill>
                <a:latin typeface="Calibri" panose="020F0502020204030204"/>
              </a:rPr>
              <a:t>Overwash</a:t>
            </a:r>
            <a:r>
              <a:rPr lang="en-US" sz="4000" dirty="0">
                <a:solidFill>
                  <a:prstClr val="black"/>
                </a:solidFill>
                <a:latin typeface="Calibri" panose="020F0502020204030204"/>
              </a:rPr>
              <a:t> Project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65760" marR="0" lvl="0" indent="-36576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More direct connection to erosion – potentially deploy multiple Pressure Sticks in multiple cross-shore locations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0A1C6514-99D6-4175-993E-436D5DE55896}"/>
              </a:ext>
            </a:extLst>
          </p:cNvPr>
          <p:cNvSpPr txBox="1"/>
          <p:nvPr/>
        </p:nvSpPr>
        <p:spPr>
          <a:xfrm>
            <a:off x="29783233" y="30316581"/>
            <a:ext cx="13563130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kumimoji="0" lang="en-US" sz="2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References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M.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Mory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 et al. “A Field Study of Momentary Liquefaction Caused by Waves around a Coastal Structure”. 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Journal of Waterway, Port, Coastal, and Ocean Engineering 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133.1 (Jan. 2007), pp. 28–38. doi:10.1061/(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asce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)0733-950x(2007)133:1(28).16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Hailey G. Bond. “Beach Dune Subsurface Hydrodynamics and the Formation of Dune Scarps”. MA thesis. Oregon State University, 2020. url: https://ir. library.oregonstate.edu/concern/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graduate_thesis_or_dissertations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/ t722hh438?locale=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en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 Sumer and J.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Fredsøe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The Mechanics of Scour in the Marine Environment. World Scientific, 2002.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46" name="Picture 145">
            <a:extLst>
              <a:ext uri="{FF2B5EF4-FFF2-40B4-BE49-F238E27FC236}">
                <a16:creationId xmlns:a16="http://schemas.microsoft.com/office/drawing/2014/main" id="{F8D00DC8-1874-42EF-B76A-80785942FB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8223" y="295766"/>
            <a:ext cx="5463728" cy="1617551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061489ED-37A5-46D6-B156-7E94CA63659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8238" y="1913318"/>
            <a:ext cx="5693713" cy="1715466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ECC199FF-0122-4079-9218-D216F1E5891B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63600" t="48657" r="21200" b="32714"/>
          <a:stretch/>
        </p:blipFill>
        <p:spPr>
          <a:xfrm>
            <a:off x="6441206" y="176569"/>
            <a:ext cx="4352544" cy="333423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674E5CB-D0F7-4D24-8656-DEE47D6C304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51625" y="5319738"/>
            <a:ext cx="6815525" cy="42480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F132BBF-AE50-411B-8227-9906383E02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1625" y="24914276"/>
            <a:ext cx="7089506" cy="7135467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5000C081-46D9-43D2-864D-C9E0A885BDA8}"/>
              </a:ext>
            </a:extLst>
          </p:cNvPr>
          <p:cNvGrpSpPr/>
          <p:nvPr/>
        </p:nvGrpSpPr>
        <p:grpSpPr>
          <a:xfrm>
            <a:off x="15253714" y="5397277"/>
            <a:ext cx="13044033" cy="12159844"/>
            <a:chOff x="15212782" y="6195615"/>
            <a:chExt cx="13044033" cy="12159844"/>
          </a:xfrm>
        </p:grpSpPr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ED9F1611-BA16-433C-B766-1C4B1DD2A2D1}"/>
                </a:ext>
              </a:extLst>
            </p:cNvPr>
            <p:cNvSpPr txBox="1"/>
            <p:nvPr/>
          </p:nvSpPr>
          <p:spPr>
            <a:xfrm>
              <a:off x="15212782" y="6195615"/>
              <a:ext cx="1304403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65760" marR="0" lvl="0" indent="-36576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40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Mory</a:t>
              </a: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et al. 2007 </a:t>
              </a: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defines a critical vertical pressure gradient value to induce momentary liquefaction</a:t>
              </a:r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72F68684-F437-4B6A-B213-B3BF151CDDBC}"/>
                </a:ext>
              </a:extLst>
            </p:cNvPr>
            <p:cNvGrpSpPr/>
            <p:nvPr/>
          </p:nvGrpSpPr>
          <p:grpSpPr>
            <a:xfrm>
              <a:off x="15664817" y="8124718"/>
              <a:ext cx="12591998" cy="2313672"/>
              <a:chOff x="13837685" y="6257195"/>
              <a:chExt cx="12591998" cy="2313190"/>
            </a:xfrm>
            <a:solidFill>
              <a:schemeClr val="bg1">
                <a:alpha val="77000"/>
              </a:schemeClr>
            </a:solidFill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TextBox 23">
                    <a:extLst>
                      <a:ext uri="{FF2B5EF4-FFF2-40B4-BE49-F238E27FC236}">
                        <a16:creationId xmlns:a16="http://schemas.microsoft.com/office/drawing/2014/main" id="{047009B2-321A-4261-A1F5-B7998FB70A74}"/>
                      </a:ext>
                    </a:extLst>
                  </p:cNvPr>
                  <p:cNvSpPr txBox="1"/>
                  <p:nvPr/>
                </p:nvSpPr>
                <p:spPr>
                  <a:xfrm>
                    <a:off x="13837685" y="6257195"/>
                    <a:ext cx="8489888" cy="1264506"/>
                  </a:xfrm>
                  <a:prstGeom prst="rect">
                    <a:avLst/>
                  </a:prstGeom>
                  <a:noFill/>
                  <a:ln w="57150">
                    <a:solidFill>
                      <a:srgbClr val="C9B5E5"/>
                    </a:solidFill>
                  </a:ln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 marL="0" marR="0" lvl="0" indent="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fPr>
                            <m:num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𝑑</m:t>
                              </m:r>
                              <m:sSub>
                                <m:sSub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𝑑</m:t>
                                  </m:r>
                                </m:sub>
                              </m:sSub>
                            </m:num>
                            <m:den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𝑑𝑧</m:t>
                              </m:r>
                            </m:den>
                          </m:f>
                          <m:r>
                            <a:rPr kumimoji="0" lang="en-US" sz="3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=</m:t>
                          </m:r>
                          <m:d>
                            <m:dPr>
                              <m:begChr m:val="{"/>
                              <m:endChr m:val="}"/>
                              <m:ctrlP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kumimoji="0" lang="en-US" sz="36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36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+mn-cs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kumimoji="0" lang="en-US" sz="36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𝑠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kumimoji="0" lang="en-US" sz="36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36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+mn-cs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kumimoji="0" lang="en-US" sz="36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𝑓</m:t>
                                      </m:r>
                                    </m:sub>
                                  </m:sSub>
                                </m:den>
                              </m:f>
                              <m:d>
                                <m:d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dPr>
                                <m:e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1−</m:t>
                                  </m:r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𝜀</m:t>
                                  </m:r>
                                </m:e>
                              </m:d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+</m:t>
                              </m:r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  <m:t>𝜀</m:t>
                              </m:r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  <m:t>−</m:t>
                              </m:r>
                              <m:r>
                                <a:rPr kumimoji="0" lang="en-US" sz="3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  <m:t>𝜀</m:t>
                              </m:r>
                              <m:sSub>
                                <m:sSub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𝐶</m:t>
                                  </m:r>
                                </m:e>
                                <m:sub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𝑔𝑎𝑠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</m:ctrlPr>
                                </m:dPr>
                                <m:e>
                                  <m:r>
                                    <a:rPr kumimoji="0" lang="en-US" sz="3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1−</m:t>
                                  </m:r>
                                  <m:f>
                                    <m:fPr>
                                      <m:ctrlPr>
                                        <a:rPr kumimoji="0" lang="en-US" sz="36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fPr>
                                    <m:num>
                                      <m:sSub>
                                        <m:sSubPr>
                                          <m:ctrlPr>
                                            <a:rPr kumimoji="0" lang="en-US" sz="3600" b="0" i="1" u="none" strike="noStrike" kern="1200" cap="none" spc="0" normalizeH="0" baseline="0" noProof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prstClr val="black"/>
                                              </a:solidFill>
                                              <a:effectLst/>
                                              <a:uLnTx/>
                                              <a:uFillTx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kumimoji="0" lang="en-US" sz="3600" b="0" i="1" u="none" strike="noStrike" kern="1200" cap="none" spc="0" normalizeH="0" baseline="0" noProof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prstClr val="black"/>
                                              </a:solidFill>
                                              <a:effectLst/>
                                              <a:uLnTx/>
                                              <a:uFillTx/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  <a:cs typeface="+mn-cs"/>
                                            </a:rPr>
                                            <m:t>𝜌</m:t>
                                          </m:r>
                                        </m:e>
                                        <m:sub>
                                          <m:r>
                                            <a:rPr kumimoji="0" lang="en-US" sz="3600" b="0" i="1" u="none" strike="noStrike" kern="1200" cap="none" spc="0" normalizeH="0" baseline="0" noProof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prstClr val="black"/>
                                              </a:solidFill>
                                              <a:effectLst/>
                                              <a:uLnTx/>
                                              <a:uFillTx/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  <a:cs typeface="+mn-cs"/>
                                            </a:rPr>
                                            <m:t>𝑔</m:t>
                                          </m:r>
                                        </m:sub>
                                      </m:sSub>
                                    </m:num>
                                    <m:den>
                                      <m:sSub>
                                        <m:sSubPr>
                                          <m:ctrlPr>
                                            <a:rPr kumimoji="0" lang="en-US" sz="3600" b="0" i="1" u="none" strike="noStrike" kern="1200" cap="none" spc="0" normalizeH="0" baseline="0" noProof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prstClr val="black"/>
                                              </a:solidFill>
                                              <a:effectLst/>
                                              <a:uLnTx/>
                                              <a:uFillTx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kumimoji="0" lang="en-US" sz="3600" b="0" i="1" u="none" strike="noStrike" kern="1200" cap="none" spc="0" normalizeH="0" baseline="0" noProof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prstClr val="black"/>
                                              </a:solidFill>
                                              <a:effectLst/>
                                              <a:uLnTx/>
                                              <a:uFillTx/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  <a:cs typeface="+mn-cs"/>
                                            </a:rPr>
                                            <m:t>𝜌</m:t>
                                          </m:r>
                                        </m:e>
                                        <m:sub>
                                          <m:r>
                                            <a:rPr kumimoji="0" lang="en-US" sz="3600" b="0" i="1" u="none" strike="noStrike" kern="1200" cap="none" spc="0" normalizeH="0" baseline="0" noProof="0" smtClean="0">
                                              <a:ln>
                                                <a:noFill/>
                                              </a:ln>
                                              <a:solidFill>
                                                <a:prstClr val="black"/>
                                              </a:solidFill>
                                              <a:effectLst/>
                                              <a:uLnTx/>
                                              <a:uFillTx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𝑓</m:t>
                                          </m:r>
                                        </m:sub>
                                      </m:sSub>
                                    </m:den>
                                  </m:f>
                                </m:e>
                              </m:d>
                            </m:e>
                          </m:d>
                        </m:oMath>
                      </m:oMathPara>
                    </a14:m>
                    <a:endParaRPr kumimoji="0" lang="en-US" sz="3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4" name="TextBox 23">
                    <a:extLst>
                      <a:ext uri="{FF2B5EF4-FFF2-40B4-BE49-F238E27FC236}">
                        <a16:creationId xmlns:a16="http://schemas.microsoft.com/office/drawing/2014/main" id="{047009B2-321A-4261-A1F5-B7998FB70A7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3837685" y="6257195"/>
                    <a:ext cx="8489888" cy="1264506"/>
                  </a:xfrm>
                  <a:prstGeom prst="rect">
                    <a:avLst/>
                  </a:prstGeom>
                  <a:blipFill>
                    <a:blip r:embed="rId14"/>
                    <a:stretch>
                      <a:fillRect/>
                    </a:stretch>
                  </a:blipFill>
                  <a:ln w="57150">
                    <a:solidFill>
                      <a:srgbClr val="C9B5E5"/>
                    </a:solidFill>
                  </a:ln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8F338DD8-F529-44A6-AD8F-51683F8D2BEF}"/>
                  </a:ext>
                </a:extLst>
              </p:cNvPr>
              <p:cNvSpPr txBox="1"/>
              <p:nvPr/>
            </p:nvSpPr>
            <p:spPr>
              <a:xfrm>
                <a:off x="22453654" y="8047274"/>
                <a:ext cx="3976029" cy="52311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marR="0" lvl="0" indent="-2857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/>
                  <a:buChar char="•"/>
                  <a:tabLst/>
                  <a:defRPr/>
                </a:pPr>
                <a:endPara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 panose="020F0502020204030204"/>
                </a:endParaRPr>
              </a:p>
            </p:txBody>
          </p:sp>
        </p:grpSp>
        <p:pic>
          <p:nvPicPr>
            <p:cNvPr id="42" name="Picture 41" descr="Chart, histogram&#10;&#10;Description automatically generated">
              <a:extLst>
                <a:ext uri="{FF2B5EF4-FFF2-40B4-BE49-F238E27FC236}">
                  <a16:creationId xmlns:a16="http://schemas.microsoft.com/office/drawing/2014/main" id="{4AA2CEAA-BD5C-4063-8C1D-8A502D3DE4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34317" y="10241224"/>
              <a:ext cx="11617209" cy="8114235"/>
            </a:xfrm>
            <a:prstGeom prst="rect">
              <a:avLst/>
            </a:prstGeom>
          </p:spPr>
        </p:pic>
        <p:pic>
          <p:nvPicPr>
            <p:cNvPr id="80" name="Picture 79" descr="A picture containing chart&#10;&#10;Description automatically generated">
              <a:extLst>
                <a:ext uri="{FF2B5EF4-FFF2-40B4-BE49-F238E27FC236}">
                  <a16:creationId xmlns:a16="http://schemas.microsoft.com/office/drawing/2014/main" id="{55392247-D848-43E9-8663-7CBDD4F9AF9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40974" t="7899" r="45559" b="7801"/>
            <a:stretch/>
          </p:blipFill>
          <p:spPr>
            <a:xfrm>
              <a:off x="15551587" y="10385124"/>
              <a:ext cx="250191" cy="3394019"/>
            </a:xfrm>
            <a:prstGeom prst="rect">
              <a:avLst/>
            </a:prstGeom>
          </p:spPr>
        </p:pic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5FDB7DFE-36FC-49AD-9CD8-08AF22F9D6D9}"/>
                </a:ext>
              </a:extLst>
            </p:cNvPr>
            <p:cNvSpPr txBox="1"/>
            <p:nvPr/>
          </p:nvSpPr>
          <p:spPr>
            <a:xfrm>
              <a:off x="24465609" y="7943195"/>
              <a:ext cx="3243368" cy="1938992"/>
            </a:xfrm>
            <a:prstGeom prst="rect">
              <a:avLst/>
            </a:prstGeom>
            <a:noFill/>
          </p:spPr>
          <p:txBody>
            <a:bodyPr wrap="square" lIns="91440" tIns="45720" rIns="91440" bIns="45720" numCol="1" anchor="t">
              <a:spAutoFit/>
            </a:bodyPr>
            <a:lstStyle/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Pressure in meters, </a:t>
              </a:r>
              <a:r>
                <a:rPr kumimoji="0" lang="en-US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</a:t>
              </a:r>
              <a:r>
                <a:rPr kumimoji="0" lang="en-US" sz="20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d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/>
              </a:endParaRPr>
            </a:p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lang="en-US" sz="2000" dirty="0">
                  <a:solidFill>
                    <a:prstClr val="black"/>
                  </a:solidFill>
                  <a:latin typeface="Calibri" panose="020F0502020204030204"/>
                </a:rPr>
                <a:t>E</a:t>
              </a:r>
              <a:r>
                <a:rPr kumimoji="0" lang="en-US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levation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,</a:t>
              </a:r>
              <a:r>
                <a:rPr kumimoji="0" lang="en-US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z</a:t>
              </a:r>
              <a:endPara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/>
              </a:endParaRPr>
            </a:p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Density of air, water, and sediment </a:t>
              </a:r>
              <a:r>
                <a:rPr kumimoji="0" lang="el-GR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ρ</a:t>
              </a:r>
              <a:r>
                <a:rPr kumimoji="0" lang="en-US" sz="20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g</a:t>
              </a:r>
              <a:r>
                <a:rPr kumimoji="0" lang="en-US" sz="20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/>
                </a:rPr>
                <a:t>,  </a:t>
              </a:r>
              <a:r>
                <a:rPr kumimoji="0" lang="el-GR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/>
                </a:rPr>
                <a:t>ρ</a:t>
              </a:r>
              <a:r>
                <a:rPr kumimoji="0" lang="en-US" sz="20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/>
                </a:rPr>
                <a:t>f,  </a:t>
              </a:r>
              <a:r>
                <a:rPr kumimoji="0" lang="el-GR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/>
                </a:rPr>
                <a:t>ρ</a:t>
              </a:r>
              <a:r>
                <a:rPr kumimoji="0" lang="en-US" sz="2000" b="0" i="1" u="none" strike="noStrike" kern="12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/>
                </a:rPr>
                <a:t>s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/>
              </a:endParaRPr>
            </a:p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Porosity of sediment, </a:t>
              </a:r>
              <a:r>
                <a:rPr kumimoji="0" lang="az-Cyrl-AZ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ԑ</a:t>
              </a:r>
              <a:endPara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/>
              </a:endParaRPr>
            </a:p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Gas content, </a:t>
              </a:r>
              <a:r>
                <a:rPr kumimoji="0" lang="en-US" sz="2000" b="0" i="1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</a:t>
              </a:r>
              <a:r>
                <a:rPr kumimoji="0" lang="en-US" sz="2000" b="0" i="1" u="none" strike="noStrike" kern="1200" cap="none" spc="0" normalizeH="0" baseline="-2500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gas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/>
              </a:endParaRPr>
            </a:p>
          </p:txBody>
        </p:sp>
      </p:grpSp>
      <p:sp>
        <p:nvSpPr>
          <p:cNvPr id="88" name="TextBox 87">
            <a:extLst>
              <a:ext uri="{FF2B5EF4-FFF2-40B4-BE49-F238E27FC236}">
                <a16:creationId xmlns:a16="http://schemas.microsoft.com/office/drawing/2014/main" id="{33002AD0-8BF9-48D4-BC18-3EF751CC7308}"/>
              </a:ext>
            </a:extLst>
          </p:cNvPr>
          <p:cNvSpPr txBox="1"/>
          <p:nvPr/>
        </p:nvSpPr>
        <p:spPr>
          <a:xfrm>
            <a:off x="24413917" y="20471811"/>
            <a:ext cx="3295060" cy="1938992"/>
          </a:xfrm>
          <a:prstGeom prst="rect">
            <a:avLst/>
          </a:prstGeom>
          <a:noFill/>
        </p:spPr>
        <p:txBody>
          <a:bodyPr wrap="square" numCol="1">
            <a:sp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Excess pore pressure in meters, 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</a:t>
            </a:r>
            <a:r>
              <a:rPr kumimoji="0" lang="en-US" sz="2000" b="0" i="1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Elevation,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z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Location of sensors in the sand in reference to each other, 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upper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lower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7414C8A-DD7E-48F8-8397-6AF97411A06B}"/>
              </a:ext>
            </a:extLst>
          </p:cNvPr>
          <p:cNvGrpSpPr/>
          <p:nvPr/>
        </p:nvGrpSpPr>
        <p:grpSpPr>
          <a:xfrm>
            <a:off x="29972950" y="5416303"/>
            <a:ext cx="13269497" cy="13361553"/>
            <a:chOff x="29972950" y="5456809"/>
            <a:chExt cx="14746623" cy="13767557"/>
          </a:xfrm>
        </p:grpSpPr>
        <p:pic>
          <p:nvPicPr>
            <p:cNvPr id="90" name="Picture 89" descr="Chart&#10;&#10;Description automatically generated with low confidence">
              <a:extLst>
                <a:ext uri="{FF2B5EF4-FFF2-40B4-BE49-F238E27FC236}">
                  <a16:creationId xmlns:a16="http://schemas.microsoft.com/office/drawing/2014/main" id="{29A5FE98-0072-49AA-81F0-0D3D0B02AB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449"/>
            <a:stretch/>
          </p:blipFill>
          <p:spPr>
            <a:xfrm>
              <a:off x="35521046" y="7596193"/>
              <a:ext cx="9198527" cy="11628173"/>
            </a:xfrm>
            <a:prstGeom prst="rect">
              <a:avLst/>
            </a:prstGeom>
          </p:spPr>
        </p:pic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CD0EB4F8-F0D9-4A84-9F51-12D8CA425E47}"/>
                </a:ext>
              </a:extLst>
            </p:cNvPr>
            <p:cNvSpPr txBox="1"/>
            <p:nvPr/>
          </p:nvSpPr>
          <p:spPr>
            <a:xfrm>
              <a:off x="41308302" y="13223880"/>
              <a:ext cx="3160631" cy="1375270"/>
            </a:xfrm>
            <a:prstGeom prst="rect">
              <a:avLst/>
            </a:prstGeom>
            <a:solidFill>
              <a:srgbClr val="01527B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January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4</a:t>
              </a:r>
              <a:r>
                <a:rPr kumimoji="0" lang="en-US" sz="40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th</a:t>
              </a: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-5</a:t>
              </a:r>
              <a:r>
                <a:rPr kumimoji="0" lang="en-US" sz="40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th</a:t>
              </a: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, 2021</a:t>
              </a: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1A1874CD-037B-4AD5-8055-FD050956F802}"/>
                </a:ext>
              </a:extLst>
            </p:cNvPr>
            <p:cNvSpPr txBox="1"/>
            <p:nvPr/>
          </p:nvSpPr>
          <p:spPr>
            <a:xfrm>
              <a:off x="40772983" y="14933111"/>
              <a:ext cx="3670058" cy="1815882"/>
            </a:xfrm>
            <a:prstGeom prst="rect">
              <a:avLst/>
            </a:prstGeom>
            <a:solidFill>
              <a:srgbClr val="11BBDA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September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10</a:t>
              </a:r>
              <a:r>
                <a:rPr kumimoji="0" lang="en-US" sz="40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th</a:t>
              </a: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-12</a:t>
              </a:r>
              <a:r>
                <a:rPr kumimoji="0" lang="en-US" sz="40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th</a:t>
              </a:r>
              <a:r>
                <a:rPr kumimoji="0" 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, 2021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Tropical Storm Larry</a:t>
              </a:r>
            </a:p>
          </p:txBody>
        </p:sp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D42109C3-96FB-4AF3-B5E9-B8A8D82259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/>
            <a:srcRect l="17320" t="36398" r="23829" b="25469"/>
            <a:stretch/>
          </p:blipFill>
          <p:spPr>
            <a:xfrm>
              <a:off x="33302561" y="5456809"/>
              <a:ext cx="2139556" cy="13435014"/>
            </a:xfrm>
            <a:prstGeom prst="rect">
              <a:avLst/>
            </a:prstGeom>
            <a:ln w="57150">
              <a:solidFill>
                <a:srgbClr val="FFDF85"/>
              </a:solidFill>
            </a:ln>
          </p:spPr>
        </p:pic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2FB37F5D-5FAC-4A50-9663-2F747E6299EB}"/>
                </a:ext>
              </a:extLst>
            </p:cNvPr>
            <p:cNvCxnSpPr>
              <a:cxnSpLocks/>
            </p:cNvCxnSpPr>
            <p:nvPr/>
          </p:nvCxnSpPr>
          <p:spPr>
            <a:xfrm>
              <a:off x="33286035" y="8774053"/>
              <a:ext cx="2163084" cy="33262"/>
            </a:xfrm>
            <a:prstGeom prst="line">
              <a:avLst/>
            </a:prstGeom>
            <a:ln w="76200">
              <a:solidFill>
                <a:srgbClr val="FFDF85"/>
              </a:solidFill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92663A20-71D6-449E-9EC6-CAF7A77DFC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/>
            <a:srcRect l="24976" t="12272" r="17731" b="10629"/>
            <a:stretch/>
          </p:blipFill>
          <p:spPr>
            <a:xfrm>
              <a:off x="29972950" y="6142594"/>
              <a:ext cx="3001491" cy="5474863"/>
            </a:xfrm>
            <a:prstGeom prst="rect">
              <a:avLst/>
            </a:prstGeom>
          </p:spPr>
        </p:pic>
        <p:sp>
          <p:nvSpPr>
            <p:cNvPr id="96" name="Isosceles Triangle 95">
              <a:extLst>
                <a:ext uri="{FF2B5EF4-FFF2-40B4-BE49-F238E27FC236}">
                  <a16:creationId xmlns:a16="http://schemas.microsoft.com/office/drawing/2014/main" id="{4E8FFECB-C209-4588-B15D-C015C59B4CF9}"/>
                </a:ext>
              </a:extLst>
            </p:cNvPr>
            <p:cNvSpPr/>
            <p:nvPr/>
          </p:nvSpPr>
          <p:spPr>
            <a:xfrm rot="16200000">
              <a:off x="31571779" y="10075177"/>
              <a:ext cx="1722284" cy="1581423"/>
            </a:xfrm>
            <a:prstGeom prst="triangle">
              <a:avLst>
                <a:gd name="adj" fmla="val 39624"/>
              </a:avLst>
            </a:prstGeom>
            <a:solidFill>
              <a:srgbClr val="FFDF85"/>
            </a:solidFill>
            <a:ln>
              <a:solidFill>
                <a:srgbClr val="FFDF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aphicFrame>
        <p:nvGraphicFramePr>
          <p:cNvPr id="97" name="Table 4">
            <a:extLst>
              <a:ext uri="{FF2B5EF4-FFF2-40B4-BE49-F238E27FC236}">
                <a16:creationId xmlns:a16="http://schemas.microsoft.com/office/drawing/2014/main" id="{E6A1BA24-240E-4A61-86A8-CF5A365361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137574"/>
              </p:ext>
            </p:extLst>
          </p:nvPr>
        </p:nvGraphicFramePr>
        <p:xfrm>
          <a:off x="35462067" y="5600820"/>
          <a:ext cx="7283622" cy="14739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7899">
                  <a:extLst>
                    <a:ext uri="{9D8B030D-6E8A-4147-A177-3AD203B41FA5}">
                      <a16:colId xmlns:a16="http://schemas.microsoft.com/office/drawing/2014/main" val="767336332"/>
                    </a:ext>
                  </a:extLst>
                </a:gridCol>
                <a:gridCol w="1846868">
                  <a:extLst>
                    <a:ext uri="{9D8B030D-6E8A-4147-A177-3AD203B41FA5}">
                      <a16:colId xmlns:a16="http://schemas.microsoft.com/office/drawing/2014/main" val="3891681157"/>
                    </a:ext>
                  </a:extLst>
                </a:gridCol>
                <a:gridCol w="1666112">
                  <a:extLst>
                    <a:ext uri="{9D8B030D-6E8A-4147-A177-3AD203B41FA5}">
                      <a16:colId xmlns:a16="http://schemas.microsoft.com/office/drawing/2014/main" val="1321711065"/>
                    </a:ext>
                  </a:extLst>
                </a:gridCol>
                <a:gridCol w="2522743">
                  <a:extLst>
                    <a:ext uri="{9D8B030D-6E8A-4147-A177-3AD203B41FA5}">
                      <a16:colId xmlns:a16="http://schemas.microsoft.com/office/drawing/2014/main" val="2342960114"/>
                    </a:ext>
                  </a:extLst>
                </a:gridCol>
              </a:tblGrid>
              <a:tr h="560230"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Offshore Wave Height (m)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Offshore Wave Period (s)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Wave Shape</a:t>
                      </a:r>
                    </a:p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|mean Asymmetry|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5726188"/>
                  </a:ext>
                </a:extLst>
              </a:tr>
              <a:tr h="41693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January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1.94 – 3.90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5.56 – 13.33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0.63 – 0.75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0001950"/>
                  </a:ext>
                </a:extLst>
              </a:tr>
              <a:tr h="41693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September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1.01 – 2.30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4.35 – 18.18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0.96 – 1.23</a:t>
                      </a:r>
                    </a:p>
                  </a:txBody>
                  <a:tcPr>
                    <a:solidFill>
                      <a:schemeClr val="bg2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606651"/>
                  </a:ext>
                </a:extLst>
              </a:tr>
            </a:tbl>
          </a:graphicData>
        </a:graphic>
      </p:graphicFrame>
      <p:sp>
        <p:nvSpPr>
          <p:cNvPr id="98" name="TextBox 97">
            <a:extLst>
              <a:ext uri="{FF2B5EF4-FFF2-40B4-BE49-F238E27FC236}">
                <a16:creationId xmlns:a16="http://schemas.microsoft.com/office/drawing/2014/main" id="{011182FF-9415-402A-A2A9-41C893DF5451}"/>
              </a:ext>
            </a:extLst>
          </p:cNvPr>
          <p:cNvSpPr txBox="1"/>
          <p:nvPr/>
        </p:nvSpPr>
        <p:spPr>
          <a:xfrm>
            <a:off x="31982004" y="4389120"/>
            <a:ext cx="110703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Results:  Percent of Time Liquefied 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55660B-D78F-EBD3-5101-F66A0608821B}"/>
              </a:ext>
            </a:extLst>
          </p:cNvPr>
          <p:cNvSpPr/>
          <p:nvPr/>
        </p:nvSpPr>
        <p:spPr>
          <a:xfrm>
            <a:off x="41342394" y="8405160"/>
            <a:ext cx="1627921" cy="10140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rgbClr val="080808"/>
                </a:solidFill>
              </a:rPr>
              <a:t>January</a:t>
            </a:r>
          </a:p>
          <a:p>
            <a:r>
              <a:rPr lang="en-US" sz="2000" b="1" dirty="0">
                <a:solidFill>
                  <a:srgbClr val="080808"/>
                </a:solidFill>
              </a:rPr>
              <a:t>September</a:t>
            </a:r>
          </a:p>
          <a:p>
            <a:r>
              <a:rPr lang="en-US" sz="2000" b="1" dirty="0">
                <a:solidFill>
                  <a:srgbClr val="080808"/>
                </a:solidFill>
              </a:rPr>
              <a:t>+/- 1 Std Dev</a:t>
            </a:r>
          </a:p>
        </p:txBody>
      </p:sp>
    </p:spTree>
    <p:extLst>
      <p:ext uri="{BB962C8B-B14F-4D97-AF65-F5344CB8AC3E}">
        <p14:creationId xmlns:p14="http://schemas.microsoft.com/office/powerpoint/2010/main" val="253684304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4088</TotalTime>
  <Words>554</Words>
  <Application>Microsoft Office PowerPoint</Application>
  <PresentationFormat>Custom</PresentationFormat>
  <Paragraphs>74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Cambria Math</vt:lpstr>
      <vt:lpstr>1_Office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Spencer Marquardt</dc:creator>
  <cp:lastModifiedBy>Melissa Marry</cp:lastModifiedBy>
  <cp:revision>70</cp:revision>
  <dcterms:created xsi:type="dcterms:W3CDTF">2022-02-07T14:12:41Z</dcterms:created>
  <dcterms:modified xsi:type="dcterms:W3CDTF">2022-10-26T14:25:16Z</dcterms:modified>
</cp:coreProperties>
</file>