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881" r:id="rId4"/>
  </p:sldMasterIdLst>
  <p:notesMasterIdLst>
    <p:notesMasterId r:id="rId6"/>
  </p:notesMasterIdLst>
  <p:sldIdLst>
    <p:sldId id="256" r:id="rId5"/>
  </p:sldIdLst>
  <p:sldSz cx="43891200" cy="32918400"/>
  <p:notesSz cx="9144000" cy="6858000"/>
  <p:embeddedFontLst>
    <p:embeddedFont>
      <p:font typeface="Century Gothic" panose="020B0502020202020204" pitchFamily="34" charset="0"/>
      <p:regular r:id="rId7"/>
      <p:bold r:id="rId8"/>
      <p:italic r:id="rId9"/>
      <p:boldItalic r:id="rId10"/>
    </p:embeddedFont>
    <p:embeddedFont>
      <p:font typeface="EB Garamond" pitchFamily="2" charset="0"/>
      <p:regular r:id="rId11"/>
      <p:bold r:id="rId12"/>
      <p:italic r:id="rId13"/>
      <p:boldItalic r:id="rId14"/>
    </p:embeddedFont>
    <p:embeddedFont>
      <p:font typeface="Garamond" panose="02020404030301010803" pitchFamily="18" charset="0"/>
      <p:regular r:id="rId15"/>
      <p:bold r:id="rId16"/>
      <p:italic r:id="rId17"/>
      <p:boldItalic r:id="rId18"/>
    </p:embeddedFont>
    <p:embeddedFont>
      <p:font typeface="Open Sans" panose="020B0606030504020204" pitchFamily="34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6" roundtripDataSignature="AMtx7mhXUnfcBiinljxPH2JoocQhMZ3rd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FCC86EF-54D8-0E4A-84E6-3A37372FDCC8}" v="1" dt="2024-04-03T14:13:17.57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359"/>
    <p:restoredTop sz="94676"/>
  </p:normalViewPr>
  <p:slideViewPr>
    <p:cSldViewPr snapToGrid="0">
      <p:cViewPr varScale="1">
        <p:scale>
          <a:sx n="22" d="100"/>
          <a:sy n="22" d="100"/>
        </p:scale>
        <p:origin x="1632" y="288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font" Target="fonts/font12.fntdata"/><Relationship Id="rId26" Type="http://customschemas.google.com/relationships/presentationmetadata" Target="metadata"/><Relationship Id="rId3" Type="http://schemas.openxmlformats.org/officeDocument/2006/relationships/customXml" Target="../customXml/item3.xml"/><Relationship Id="rId21" Type="http://schemas.openxmlformats.org/officeDocument/2006/relationships/font" Target="fonts/font15.fntdata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font" Target="fonts/font11.fntdata"/><Relationship Id="rId2" Type="http://schemas.openxmlformats.org/officeDocument/2006/relationships/customXml" Target="../customXml/item2.xml"/><Relationship Id="rId16" Type="http://schemas.openxmlformats.org/officeDocument/2006/relationships/font" Target="fonts/font10.fntdata"/><Relationship Id="rId20" Type="http://schemas.openxmlformats.org/officeDocument/2006/relationships/font" Target="fonts/font14.fntdata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1.xml"/><Relationship Id="rId15" Type="http://schemas.openxmlformats.org/officeDocument/2006/relationships/font" Target="fonts/font9.fntdata"/><Relationship Id="rId28" Type="http://schemas.openxmlformats.org/officeDocument/2006/relationships/viewProps" Target="viewProps.xml"/><Relationship Id="rId10" Type="http://schemas.openxmlformats.org/officeDocument/2006/relationships/font" Target="fonts/font4.fntdata"/><Relationship Id="rId19" Type="http://schemas.openxmlformats.org/officeDocument/2006/relationships/font" Target="fonts/font13.fntdata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font" Target="fonts/font3.fntdata"/><Relationship Id="rId14" Type="http://schemas.openxmlformats.org/officeDocument/2006/relationships/font" Target="fonts/font8.fntdata"/><Relationship Id="rId22" Type="http://schemas.openxmlformats.org/officeDocument/2006/relationships/font" Target="fonts/font16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3962400" cy="344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8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8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8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8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8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8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8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8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5180013" y="0"/>
            <a:ext cx="3962400" cy="344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8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8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8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8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8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8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8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8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3028950" y="857250"/>
            <a:ext cx="3086100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2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2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2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2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2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2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2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2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2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6513513"/>
            <a:ext cx="3962400" cy="344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8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8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8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8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8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8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8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8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:notes"/>
          <p:cNvSpPr txBox="1"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67" name="Google Shape;6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43891200" cy="329184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4708332" y="6120120"/>
            <a:ext cx="34474546" cy="2067816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5223053" y="6649517"/>
            <a:ext cx="33445094" cy="1961936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18214848" y="6085104"/>
            <a:ext cx="7461504" cy="307238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18653760" y="6085109"/>
            <a:ext cx="6583680" cy="2633472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22149" y="10038062"/>
            <a:ext cx="32646912" cy="1243584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29760" b="0" kern="1200" cap="all" spc="-48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623560" y="22473898"/>
            <a:ext cx="32655053" cy="2414016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6720" spc="384" baseline="0">
                <a:solidFill>
                  <a:schemeClr val="tx1"/>
                </a:solidFill>
              </a:defRPr>
            </a:lvl1pPr>
            <a:lvl2pPr marL="2194560" indent="0" algn="ctr">
              <a:buNone/>
              <a:defRPr sz="6720"/>
            </a:lvl2pPr>
            <a:lvl3pPr marL="4389120" indent="0" algn="ctr">
              <a:buNone/>
              <a:defRPr sz="6720"/>
            </a:lvl3pPr>
            <a:lvl4pPr marL="6583680" indent="0" algn="ctr">
              <a:buNone/>
              <a:defRPr sz="6720"/>
            </a:lvl4pPr>
            <a:lvl5pPr marL="8778240" indent="0" algn="ctr">
              <a:buNone/>
              <a:defRPr sz="6720"/>
            </a:lvl5pPr>
            <a:lvl6pPr marL="10972800" indent="0" algn="ctr">
              <a:buNone/>
              <a:defRPr sz="6720"/>
            </a:lvl6pPr>
            <a:lvl7pPr marL="13167360" indent="0" algn="ctr">
              <a:buNone/>
              <a:defRPr sz="6720"/>
            </a:lvl7pPr>
            <a:lvl8pPr marL="15361920" indent="0" algn="ctr">
              <a:buNone/>
              <a:defRPr sz="6720"/>
            </a:lvl8pPr>
            <a:lvl9pPr marL="17556480" indent="0" algn="ctr">
              <a:buNone/>
              <a:defRPr sz="672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18873216" y="6370502"/>
            <a:ext cx="6144768" cy="2194560"/>
          </a:xfrm>
        </p:spPr>
        <p:txBody>
          <a:bodyPr/>
          <a:lstStyle>
            <a:lvl1pPr algn="ctr">
              <a:defRPr sz="528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9AB3A824-1A51-4B26-AD58-A6D8E14F6C04}" type="datetimeFigureOut">
              <a:rPr lang="en-US" smtClean="0"/>
              <a:t>4/3/24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5303695" y="25013088"/>
            <a:ext cx="21259800" cy="1097280"/>
          </a:xfrm>
        </p:spPr>
        <p:txBody>
          <a:bodyPr/>
          <a:lstStyle>
            <a:lvl1pPr algn="l">
              <a:defRPr sz="432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30984914" y="25017984"/>
            <a:ext cx="7602773" cy="109728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7716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62C4-EDD9-4389-A98B-B87ECEA2A816}" type="datetimeFigureOut">
              <a:rPr lang="en-US" smtClean="0"/>
              <a:t>4/3/24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309807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43891200" cy="329184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4708332" y="6120120"/>
            <a:ext cx="34474546" cy="2067816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5223053" y="6649517"/>
            <a:ext cx="33445094" cy="1961936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18214848" y="6085104"/>
            <a:ext cx="7461504" cy="307238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18653760" y="6085109"/>
            <a:ext cx="6583680" cy="2633472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29042" y="10052683"/>
            <a:ext cx="32655053" cy="12421210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29760" kern="1200" cap="all" spc="-48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29046" y="22473898"/>
            <a:ext cx="32655053" cy="2414016"/>
          </a:xfrm>
        </p:spPr>
        <p:txBody>
          <a:bodyPr anchor="t">
            <a:normAutofit/>
          </a:bodyPr>
          <a:lstStyle>
            <a:lvl1pPr marL="0" indent="0" algn="ctr">
              <a:buNone/>
              <a:defRPr sz="6720">
                <a:solidFill>
                  <a:schemeClr val="tx1"/>
                </a:solidFill>
                <a:effectLst/>
              </a:defRPr>
            </a:lvl1pPr>
            <a:lvl2pPr marL="219456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8873216" y="6364224"/>
            <a:ext cx="6144768" cy="2194560"/>
          </a:xfrm>
        </p:spPr>
        <p:txBody>
          <a:bodyPr/>
          <a:lstStyle>
            <a:lvl1pPr algn="ctr">
              <a:defRPr lang="en-US" sz="528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3E5059C3-6A89-4494-99FF-5A4D6FFD50EB}" type="datetimeFigureOut">
              <a:rPr lang="en-US" smtClean="0"/>
              <a:t>4/3/24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2459" y="25013088"/>
            <a:ext cx="21265286" cy="109728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0976215" y="25013088"/>
            <a:ext cx="7604150" cy="1097280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95480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511296" y="10094976"/>
            <a:ext cx="17556480" cy="18873216"/>
          </a:xfrm>
        </p:spPr>
        <p:txBody>
          <a:bodyPr/>
          <a:lstStyle>
            <a:lvl1pPr>
              <a:defRPr sz="8640"/>
            </a:lvl1pPr>
            <a:lvl2pPr>
              <a:defRPr sz="7680"/>
            </a:lvl2pPr>
            <a:lvl3pPr>
              <a:defRPr sz="6720"/>
            </a:lvl3pPr>
            <a:lvl4pPr>
              <a:defRPr sz="6720"/>
            </a:lvl4pPr>
            <a:lvl5pPr>
              <a:defRPr sz="6720"/>
            </a:lvl5pPr>
            <a:lvl6pPr>
              <a:defRPr sz="6720"/>
            </a:lvl6pPr>
            <a:lvl7pPr>
              <a:defRPr sz="6720"/>
            </a:lvl7pPr>
            <a:lvl8pPr>
              <a:defRPr sz="6720"/>
            </a:lvl8pPr>
            <a:lvl9pPr>
              <a:defRPr sz="672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823424" y="10094976"/>
            <a:ext cx="17556480" cy="18873216"/>
          </a:xfrm>
        </p:spPr>
        <p:txBody>
          <a:bodyPr/>
          <a:lstStyle>
            <a:lvl1pPr>
              <a:defRPr sz="8640"/>
            </a:lvl1pPr>
            <a:lvl2pPr>
              <a:defRPr sz="7680"/>
            </a:lvl2pPr>
            <a:lvl3pPr>
              <a:defRPr sz="6720"/>
            </a:lvl3pPr>
            <a:lvl4pPr>
              <a:defRPr sz="6720"/>
            </a:lvl4pPr>
            <a:lvl5pPr>
              <a:defRPr sz="6720"/>
            </a:lvl5pPr>
            <a:lvl6pPr>
              <a:defRPr sz="6720"/>
            </a:lvl6pPr>
            <a:lvl7pPr>
              <a:defRPr sz="6720"/>
            </a:lvl7pPr>
            <a:lvl8pPr>
              <a:defRPr sz="6720"/>
            </a:lvl8pPr>
            <a:lvl9pPr>
              <a:defRPr sz="672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54B2F-12DE-47F5-8894-472B206D2E1E}" type="datetimeFigureOut">
              <a:rPr lang="en-US" smtClean="0"/>
              <a:t>4/3/24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3351223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11296" y="9956803"/>
            <a:ext cx="17556480" cy="3072384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9120" b="0">
                <a:solidFill>
                  <a:schemeClr val="tx2"/>
                </a:solidFill>
                <a:latin typeface="+mn-lt"/>
              </a:defRPr>
            </a:lvl1pPr>
            <a:lvl2pPr marL="2194560" indent="0">
              <a:buNone/>
              <a:defRPr sz="912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11296" y="13228310"/>
            <a:ext cx="17556480" cy="15361920"/>
          </a:xfrm>
        </p:spPr>
        <p:txBody>
          <a:bodyPr/>
          <a:lstStyle>
            <a:lvl1pPr>
              <a:defRPr sz="8640"/>
            </a:lvl1pPr>
            <a:lvl2pPr>
              <a:defRPr sz="7680"/>
            </a:lvl2pPr>
            <a:lvl3pPr>
              <a:defRPr sz="6720"/>
            </a:lvl3pPr>
            <a:lvl4pPr>
              <a:defRPr sz="6720"/>
            </a:lvl4pPr>
            <a:lvl5pPr>
              <a:defRPr sz="6720"/>
            </a:lvl5pPr>
            <a:lvl6pPr>
              <a:defRPr sz="6720"/>
            </a:lvl6pPr>
            <a:lvl7pPr>
              <a:defRPr sz="6720"/>
            </a:lvl7pPr>
            <a:lvl8pPr>
              <a:defRPr sz="6720"/>
            </a:lvl8pPr>
            <a:lvl9pPr>
              <a:defRPr sz="672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823424" y="9956803"/>
            <a:ext cx="17556480" cy="3072384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9120" b="0">
                <a:solidFill>
                  <a:schemeClr val="tx2"/>
                </a:solidFill>
              </a:defRPr>
            </a:lvl1pPr>
            <a:lvl2pPr marL="2194560" indent="0">
              <a:buNone/>
              <a:defRPr sz="912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823424" y="13231589"/>
            <a:ext cx="17556480" cy="15361920"/>
          </a:xfrm>
        </p:spPr>
        <p:txBody>
          <a:bodyPr/>
          <a:lstStyle>
            <a:lvl1pPr>
              <a:defRPr sz="8640"/>
            </a:lvl1pPr>
            <a:lvl2pPr>
              <a:defRPr sz="7680"/>
            </a:lvl2pPr>
            <a:lvl3pPr>
              <a:defRPr sz="6720"/>
            </a:lvl3pPr>
            <a:lvl4pPr>
              <a:defRPr sz="6720"/>
            </a:lvl4pPr>
            <a:lvl5pPr>
              <a:defRPr sz="6720"/>
            </a:lvl5pPr>
            <a:lvl6pPr>
              <a:defRPr sz="6720"/>
            </a:lvl6pPr>
            <a:lvl7pPr>
              <a:defRPr sz="6720"/>
            </a:lvl7pPr>
            <a:lvl8pPr>
              <a:defRPr sz="6720"/>
            </a:lvl8pPr>
            <a:lvl9pPr>
              <a:defRPr sz="672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C1C18-307B-4F68-A007-B5B542270E8D}" type="datetimeFigureOut">
              <a:rPr lang="en-US" smtClean="0"/>
              <a:pPr/>
              <a:t>4/3/24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904927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F3416-4057-4DAA-829D-4CA07428D088}" type="datetimeFigureOut">
              <a:rPr lang="en-US" smtClean="0"/>
              <a:t>4/3/24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0833770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9284-D300-4297-87F7-E791DCC15DB1}" type="datetimeFigureOut">
              <a:rPr lang="en-US" smtClean="0"/>
              <a:t>4/3/24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8141783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883906" y="833933"/>
            <a:ext cx="30712867" cy="3125053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32473392" y="833933"/>
            <a:ext cx="10533888" cy="3125053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67042" y="2915482"/>
            <a:ext cx="8750808" cy="7900416"/>
          </a:xfrm>
        </p:spPr>
        <p:txBody>
          <a:bodyPr anchor="b">
            <a:normAutofit/>
          </a:bodyPr>
          <a:lstStyle>
            <a:lvl1pPr algn="l" defTabSz="438912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152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1085" y="4354287"/>
            <a:ext cx="26058509" cy="24209827"/>
          </a:xfrm>
        </p:spPr>
        <p:txBody>
          <a:bodyPr/>
          <a:lstStyle>
            <a:lvl1pPr>
              <a:defRPr sz="8640"/>
            </a:lvl1pPr>
            <a:lvl2pPr>
              <a:defRPr sz="7680"/>
            </a:lvl2pPr>
            <a:lvl3pPr>
              <a:defRPr sz="6720"/>
            </a:lvl3pPr>
            <a:lvl4pPr>
              <a:defRPr sz="6720"/>
            </a:lvl4pPr>
            <a:lvl5pPr>
              <a:defRPr sz="6720"/>
            </a:lvl5pPr>
            <a:lvl6pPr>
              <a:defRPr sz="6720"/>
            </a:lvl6pPr>
            <a:lvl7pPr>
              <a:defRPr sz="6720"/>
            </a:lvl7pPr>
            <a:lvl8pPr>
              <a:defRPr sz="6720"/>
            </a:lvl8pPr>
            <a:lvl9pPr>
              <a:defRPr sz="672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3467042" y="10972800"/>
            <a:ext cx="8750808" cy="1682496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3840"/>
              </a:spcBef>
              <a:buNone/>
              <a:defRPr sz="6240">
                <a:solidFill>
                  <a:srgbClr val="FFFFFF"/>
                </a:solidFill>
              </a:defRPr>
            </a:lvl1pPr>
            <a:lvl2pPr marL="2194560" indent="0">
              <a:buNone/>
              <a:defRPr sz="5760"/>
            </a:lvl2pPr>
            <a:lvl3pPr marL="4389120" indent="0">
              <a:buNone/>
              <a:defRPr sz="4800"/>
            </a:lvl3pPr>
            <a:lvl4pPr marL="6583680" indent="0">
              <a:buNone/>
              <a:defRPr sz="4320"/>
            </a:lvl4pPr>
            <a:lvl5pPr marL="8778240" indent="0">
              <a:buNone/>
              <a:defRPr sz="4320"/>
            </a:lvl5pPr>
            <a:lvl6pPr marL="10972800" indent="0">
              <a:buNone/>
              <a:defRPr sz="4320"/>
            </a:lvl6pPr>
            <a:lvl7pPr marL="13167360" indent="0">
              <a:buNone/>
              <a:defRPr sz="4320"/>
            </a:lvl7pPr>
            <a:lvl8pPr marL="15361920" indent="0">
              <a:buNone/>
              <a:defRPr sz="4320"/>
            </a:lvl8pPr>
            <a:lvl9pPr marL="17556480" indent="0">
              <a:buNone/>
              <a:defRPr sz="432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525BB-DA17-4BA0-B3C8-3AC3ABC827E6}" type="datetimeFigureOut">
              <a:rPr lang="en-US" smtClean="0"/>
              <a:t>4/3/24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37417238" y="30288413"/>
            <a:ext cx="5266944" cy="1316736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2967168" y="1316736"/>
            <a:ext cx="9546336" cy="30284928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323667425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32473392" y="833933"/>
            <a:ext cx="10533888" cy="3125053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67040" y="2896819"/>
            <a:ext cx="8756294" cy="7900416"/>
          </a:xfrm>
        </p:spPr>
        <p:txBody>
          <a:bodyPr anchor="b">
            <a:noAutofit/>
          </a:bodyPr>
          <a:lstStyle>
            <a:lvl1pPr algn="l">
              <a:defRPr sz="1152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22955" y="833933"/>
            <a:ext cx="30712867" cy="31250534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3467040" y="10972800"/>
            <a:ext cx="8756294" cy="16810330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3840"/>
              </a:spcBef>
              <a:buNone/>
              <a:defRPr sz="6240">
                <a:solidFill>
                  <a:srgbClr val="FFFFFF"/>
                </a:solidFill>
              </a:defRPr>
            </a:lvl1pPr>
            <a:lvl2pPr marL="2194560" indent="0">
              <a:buNone/>
              <a:defRPr sz="5760"/>
            </a:lvl2pPr>
            <a:lvl3pPr marL="4389120" indent="0">
              <a:buNone/>
              <a:defRPr sz="4800"/>
            </a:lvl3pPr>
            <a:lvl4pPr marL="6583680" indent="0">
              <a:buNone/>
              <a:defRPr sz="4320"/>
            </a:lvl4pPr>
            <a:lvl5pPr marL="8778240" indent="0">
              <a:buNone/>
              <a:defRPr sz="4320"/>
            </a:lvl5pPr>
            <a:lvl6pPr marL="10972800" indent="0">
              <a:buNone/>
              <a:defRPr sz="4320"/>
            </a:lvl6pPr>
            <a:lvl7pPr marL="13167360" indent="0">
              <a:buNone/>
              <a:defRPr sz="4320"/>
            </a:lvl7pPr>
            <a:lvl8pPr marL="15361920" indent="0">
              <a:buNone/>
              <a:defRPr sz="4320"/>
            </a:lvl8pPr>
            <a:lvl9pPr marL="17556480" indent="0">
              <a:buNone/>
              <a:defRPr sz="432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3CBC1C18-307B-4F68-A007-B5B542270E8D}" type="datetimeFigureOut">
              <a:rPr lang="en-US" smtClean="0"/>
              <a:pPr/>
              <a:t>4/3/24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4389120" rtl="0" eaLnBrk="1" latinLnBrk="0" hangingPunct="1">
              <a:defRPr lang="en-US" sz="432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7428221" y="30284928"/>
            <a:ext cx="5266944" cy="1316736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32967168" y="1316736"/>
            <a:ext cx="9546336" cy="30284928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450720166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E33E-8B18-4087-B112-809917729534}" type="datetimeFigureOut">
              <a:rPr lang="en-US" smtClean="0"/>
              <a:t>4/3/24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5001353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2369760" y="3657600"/>
            <a:ext cx="8503920" cy="2523744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0" y="3657600"/>
            <a:ext cx="29077920" cy="2523744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419-2371-464F-8239-3959401C3561}" type="datetimeFigureOut">
              <a:rPr lang="en-US" smtClean="0"/>
              <a:t>4/3/24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1323356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 Col. LayoutwGraphics">
  <p:cSld name="3 Col. LayoutwGraphics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6"/>
          <p:cNvSpPr txBox="1">
            <a:spLocks noGrp="1"/>
          </p:cNvSpPr>
          <p:nvPr>
            <p:ph type="title"/>
          </p:nvPr>
        </p:nvSpPr>
        <p:spPr>
          <a:xfrm>
            <a:off x="979714" y="1155360"/>
            <a:ext cx="37856160" cy="6664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714"/>
              <a:buFont typeface="Open Sans"/>
              <a:buNone/>
              <a:defRPr sz="10714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6"/>
          <p:cNvSpPr txBox="1">
            <a:spLocks noGrp="1"/>
          </p:cNvSpPr>
          <p:nvPr>
            <p:ph type="body" idx="1"/>
          </p:nvPr>
        </p:nvSpPr>
        <p:spPr>
          <a:xfrm>
            <a:off x="979715" y="2210030"/>
            <a:ext cx="20103193" cy="6664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chemeClr val="lt1"/>
              </a:buClr>
              <a:buSzPts val="5657"/>
              <a:buNone/>
              <a:defRPr sz="5657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chemeClr val="lt1"/>
              </a:buClr>
              <a:buSzPts val="6171"/>
              <a:buNone/>
              <a:defRPr sz="6171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chemeClr val="lt1"/>
              </a:buClr>
              <a:buSzPts val="5657"/>
              <a:buNone/>
              <a:defRPr sz="5657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chemeClr val="lt1"/>
              </a:buClr>
              <a:buSzPts val="4628"/>
              <a:buNone/>
              <a:defRPr sz="4628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chemeClr val="lt1"/>
              </a:buClr>
              <a:buSzPts val="4628"/>
              <a:buNone/>
              <a:defRPr sz="4628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6"/>
          <p:cNvSpPr txBox="1">
            <a:spLocks noGrp="1"/>
          </p:cNvSpPr>
          <p:nvPr>
            <p:ph type="body" idx="2"/>
          </p:nvPr>
        </p:nvSpPr>
        <p:spPr>
          <a:xfrm>
            <a:off x="979715" y="3153013"/>
            <a:ext cx="20103193" cy="666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chemeClr val="lt1"/>
              </a:buClr>
              <a:buSzPts val="5143"/>
              <a:buNone/>
              <a:defRPr sz="5143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chemeClr val="lt1"/>
              </a:buClr>
              <a:buSzPts val="5143"/>
              <a:buNone/>
              <a:defRPr sz="5143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chemeClr val="lt1"/>
              </a:buClr>
              <a:buSzPts val="4628"/>
              <a:buNone/>
              <a:defRPr sz="4628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chemeClr val="lt1"/>
              </a:buClr>
              <a:buSzPts val="3771"/>
              <a:buNone/>
              <a:defRPr sz="3771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chemeClr val="lt1"/>
              </a:buClr>
              <a:buSzPts val="3771"/>
              <a:buNone/>
              <a:defRPr sz="3771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" name="Google Shape;22;p6"/>
          <p:cNvSpPr txBox="1">
            <a:spLocks noGrp="1"/>
          </p:cNvSpPr>
          <p:nvPr>
            <p:ph type="body" idx="3"/>
          </p:nvPr>
        </p:nvSpPr>
        <p:spPr>
          <a:xfrm>
            <a:off x="979714" y="6112873"/>
            <a:ext cx="7328263" cy="666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rgbClr val="000000"/>
              </a:buClr>
              <a:buSzPts val="5143"/>
              <a:buNone/>
              <a:defRPr sz="5143" b="1"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22860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6171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5657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4628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4628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" name="Google Shape;23;p6"/>
          <p:cNvSpPr txBox="1">
            <a:spLocks noGrp="1"/>
          </p:cNvSpPr>
          <p:nvPr>
            <p:ph type="body" idx="4"/>
          </p:nvPr>
        </p:nvSpPr>
        <p:spPr>
          <a:xfrm>
            <a:off x="979714" y="13571765"/>
            <a:ext cx="7328263" cy="666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rgbClr val="000000"/>
              </a:buClr>
              <a:buSzPts val="5143"/>
              <a:buNone/>
              <a:defRPr sz="5143" b="1"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22860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6171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5657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4628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4628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6"/>
          <p:cNvSpPr txBox="1">
            <a:spLocks noGrp="1"/>
          </p:cNvSpPr>
          <p:nvPr>
            <p:ph type="body" idx="5"/>
          </p:nvPr>
        </p:nvSpPr>
        <p:spPr>
          <a:xfrm>
            <a:off x="15022285" y="6112872"/>
            <a:ext cx="7328263" cy="666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rgbClr val="000000"/>
              </a:buClr>
              <a:buSzPts val="5143"/>
              <a:buNone/>
              <a:defRPr sz="5143" b="1"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22860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6171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5657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4628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4628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5" name="Google Shape;25;p6"/>
          <p:cNvSpPr txBox="1">
            <a:spLocks noGrp="1"/>
          </p:cNvSpPr>
          <p:nvPr>
            <p:ph type="body" idx="6"/>
          </p:nvPr>
        </p:nvSpPr>
        <p:spPr>
          <a:xfrm>
            <a:off x="29652685" y="6112872"/>
            <a:ext cx="7328263" cy="666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rgbClr val="000000"/>
              </a:buClr>
              <a:buSzPts val="5143"/>
              <a:buNone/>
              <a:defRPr sz="5143" b="1"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22860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6171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5657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4628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4628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" name="Google Shape;26;p6"/>
          <p:cNvSpPr txBox="1">
            <a:spLocks noGrp="1"/>
          </p:cNvSpPr>
          <p:nvPr>
            <p:ph type="body" idx="7"/>
          </p:nvPr>
        </p:nvSpPr>
        <p:spPr>
          <a:xfrm>
            <a:off x="15022285" y="23629632"/>
            <a:ext cx="7328263" cy="666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rgbClr val="000000"/>
              </a:buClr>
              <a:buSzPts val="5143"/>
              <a:buNone/>
              <a:defRPr sz="5143" b="1"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22860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6171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5657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4628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4628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body" idx="8"/>
          </p:nvPr>
        </p:nvSpPr>
        <p:spPr>
          <a:xfrm>
            <a:off x="29600434" y="22872518"/>
            <a:ext cx="7328263" cy="666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rgbClr val="000000"/>
              </a:buClr>
              <a:buSzPts val="5143"/>
              <a:buNone/>
              <a:defRPr sz="5143" b="1"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22860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6171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5657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4628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4628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body" idx="9"/>
          </p:nvPr>
        </p:nvSpPr>
        <p:spPr>
          <a:xfrm>
            <a:off x="966108" y="7445828"/>
            <a:ext cx="13076464" cy="5205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rgbClr val="000000"/>
              </a:buClr>
              <a:buSzPts val="3428"/>
              <a:buNone/>
              <a:defRPr sz="3428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446278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3428"/>
              <a:buFont typeface="Arial"/>
              <a:buChar char="•"/>
              <a:defRPr sz="3428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446278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3428"/>
              <a:buFont typeface="Arial"/>
              <a:buChar char="•"/>
              <a:defRPr sz="3428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446278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3428"/>
              <a:buFont typeface="Arial"/>
              <a:buChar char="•"/>
              <a:defRPr sz="3428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446278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3428"/>
              <a:buFont typeface="Arial"/>
              <a:buChar char="•"/>
              <a:defRPr sz="3428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9" name="Google Shape;29;p6"/>
          <p:cNvSpPr txBox="1">
            <a:spLocks noGrp="1"/>
          </p:cNvSpPr>
          <p:nvPr>
            <p:ph type="body" idx="13"/>
          </p:nvPr>
        </p:nvSpPr>
        <p:spPr>
          <a:xfrm>
            <a:off x="29652685" y="7445828"/>
            <a:ext cx="13076464" cy="5205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rgbClr val="000000"/>
              </a:buClr>
              <a:buSzPts val="3428"/>
              <a:buNone/>
              <a:defRPr sz="3428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446278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3428"/>
              <a:buFont typeface="Arial"/>
              <a:buChar char="•"/>
              <a:defRPr sz="3428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446278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3428"/>
              <a:buFont typeface="Arial"/>
              <a:buChar char="•"/>
              <a:defRPr sz="3428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446278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3428"/>
              <a:buFont typeface="Arial"/>
              <a:buChar char="•"/>
              <a:defRPr sz="3428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446278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3428"/>
              <a:buFont typeface="Arial"/>
              <a:buChar char="•"/>
              <a:defRPr sz="3428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>
            <a:spLocks noGrp="1"/>
          </p:cNvSpPr>
          <p:nvPr>
            <p:ph type="dgm" idx="14"/>
          </p:nvPr>
        </p:nvSpPr>
        <p:spPr>
          <a:xfrm>
            <a:off x="15022285" y="8395350"/>
            <a:ext cx="13076464" cy="66887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rgbClr val="000000"/>
              </a:buClr>
              <a:buSzPts val="4114"/>
              <a:buFont typeface="Arial"/>
              <a:buNone/>
              <a:defRPr sz="4114" b="0" i="0" u="none" strike="noStrike" cap="none">
                <a:solidFill>
                  <a:srgbClr val="000000"/>
                </a:solidFill>
                <a:latin typeface="EB Garamond"/>
                <a:ea typeface="EB Garamond"/>
                <a:cs typeface="EB Garamond"/>
                <a:sym typeface="EB Garamond"/>
              </a:defRPr>
            </a:lvl1pPr>
            <a:lvl2pPr marR="0" lvl="1" algn="l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6171"/>
              <a:buFont typeface="Arial"/>
              <a:buChar char="•"/>
              <a:defRPr sz="6171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R="0" lvl="2" algn="l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5657"/>
              <a:buFont typeface="Arial"/>
              <a:buChar char="•"/>
              <a:defRPr sz="5657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R="0" lvl="3" algn="l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4628"/>
              <a:buFont typeface="Arial"/>
              <a:buChar char="•"/>
              <a:defRPr sz="4628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R="0" lvl="4" algn="l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4628"/>
              <a:buFont typeface="Arial"/>
              <a:buChar char="•"/>
              <a:defRPr sz="4628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R="0" lvl="5" algn="l" rtl="0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7542"/>
              <a:buFont typeface="Arial"/>
              <a:buChar char="•"/>
              <a:defRPr sz="7542" b="0" i="0" u="none" strike="noStrike" cap="none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defRPr>
            </a:lvl6pPr>
            <a:lvl7pPr marR="0" lvl="6" algn="l" rtl="0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7542"/>
              <a:buFont typeface="Arial"/>
              <a:buChar char="•"/>
              <a:defRPr sz="7542" b="0" i="0" u="none" strike="noStrike" cap="none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defRPr>
            </a:lvl7pPr>
            <a:lvl8pPr marR="0" lvl="7" algn="l" rtl="0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7542"/>
              <a:buFont typeface="Arial"/>
              <a:buChar char="•"/>
              <a:defRPr sz="7542" b="0" i="0" u="none" strike="noStrike" cap="none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defRPr>
            </a:lvl8pPr>
            <a:lvl9pPr marR="0" lvl="8" algn="l" rtl="0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7542"/>
              <a:buFont typeface="Arial"/>
              <a:buChar char="•"/>
              <a:defRPr sz="7542" b="0" i="0" u="none" strike="noStrike" cap="none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defRPr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5"/>
          </p:nvPr>
        </p:nvSpPr>
        <p:spPr>
          <a:xfrm>
            <a:off x="15022285" y="7497550"/>
            <a:ext cx="13076464" cy="3793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rgbClr val="000000"/>
              </a:buClr>
              <a:buSzPts val="3771"/>
              <a:buNone/>
              <a:defRPr sz="3771" b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522478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4628"/>
              <a:buFont typeface="Arial"/>
              <a:buChar char="•"/>
              <a:defRPr sz="4628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489839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4114"/>
              <a:buFont typeface="Arial"/>
              <a:buChar char="•"/>
              <a:defRPr sz="4114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446278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3428"/>
              <a:buFont typeface="Arial"/>
              <a:buChar char="•"/>
              <a:defRPr sz="3428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446278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3428"/>
              <a:buFont typeface="Arial"/>
              <a:buChar char="•"/>
              <a:defRPr sz="3428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>
            <a:spLocks noGrp="1"/>
          </p:cNvSpPr>
          <p:nvPr>
            <p:ph type="dgm" idx="16"/>
          </p:nvPr>
        </p:nvSpPr>
        <p:spPr>
          <a:xfrm>
            <a:off x="15022285" y="16422471"/>
            <a:ext cx="13076464" cy="66887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rgbClr val="000000"/>
              </a:buClr>
              <a:buSzPts val="4114"/>
              <a:buFont typeface="Arial"/>
              <a:buNone/>
              <a:defRPr sz="4114" b="0" i="0" u="none" strike="noStrike" cap="none">
                <a:solidFill>
                  <a:srgbClr val="000000"/>
                </a:solidFill>
                <a:latin typeface="EB Garamond"/>
                <a:ea typeface="EB Garamond"/>
                <a:cs typeface="EB Garamond"/>
                <a:sym typeface="EB Garamond"/>
              </a:defRPr>
            </a:lvl1pPr>
            <a:lvl2pPr marR="0" lvl="1" algn="l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6171"/>
              <a:buFont typeface="Arial"/>
              <a:buChar char="•"/>
              <a:defRPr sz="6171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R="0" lvl="2" algn="l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5657"/>
              <a:buFont typeface="Arial"/>
              <a:buChar char="•"/>
              <a:defRPr sz="5657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R="0" lvl="3" algn="l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4628"/>
              <a:buFont typeface="Arial"/>
              <a:buChar char="•"/>
              <a:defRPr sz="4628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R="0" lvl="4" algn="l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4628"/>
              <a:buFont typeface="Arial"/>
              <a:buChar char="•"/>
              <a:defRPr sz="4628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R="0" lvl="5" algn="l" rtl="0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7542"/>
              <a:buFont typeface="Arial"/>
              <a:buChar char="•"/>
              <a:defRPr sz="7542" b="0" i="0" u="none" strike="noStrike" cap="none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defRPr>
            </a:lvl6pPr>
            <a:lvl7pPr marR="0" lvl="6" algn="l" rtl="0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7542"/>
              <a:buFont typeface="Arial"/>
              <a:buChar char="•"/>
              <a:defRPr sz="7542" b="0" i="0" u="none" strike="noStrike" cap="none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defRPr>
            </a:lvl7pPr>
            <a:lvl8pPr marR="0" lvl="7" algn="l" rtl="0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7542"/>
              <a:buFont typeface="Arial"/>
              <a:buChar char="•"/>
              <a:defRPr sz="7542" b="0" i="0" u="none" strike="noStrike" cap="none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defRPr>
            </a:lvl8pPr>
            <a:lvl9pPr marR="0" lvl="8" algn="l" rtl="0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7542"/>
              <a:buFont typeface="Arial"/>
              <a:buChar char="•"/>
              <a:defRPr sz="7542" b="0" i="0" u="none" strike="noStrike" cap="none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defRPr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body" idx="17"/>
          </p:nvPr>
        </p:nvSpPr>
        <p:spPr>
          <a:xfrm>
            <a:off x="15022285" y="15524670"/>
            <a:ext cx="13076464" cy="3793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rgbClr val="000000"/>
              </a:buClr>
              <a:buSzPts val="3771"/>
              <a:buNone/>
              <a:defRPr sz="3771" b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522478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4628"/>
              <a:buFont typeface="Arial"/>
              <a:buChar char="•"/>
              <a:defRPr sz="4628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489839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4114"/>
              <a:buFont typeface="Arial"/>
              <a:buChar char="•"/>
              <a:defRPr sz="4114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446278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3428"/>
              <a:buFont typeface="Arial"/>
              <a:buChar char="•"/>
              <a:defRPr sz="3428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446278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3428"/>
              <a:buFont typeface="Arial"/>
              <a:buChar char="•"/>
              <a:defRPr sz="3428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body" idx="18"/>
          </p:nvPr>
        </p:nvSpPr>
        <p:spPr>
          <a:xfrm>
            <a:off x="29600435" y="24043054"/>
            <a:ext cx="13076464" cy="5205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>
            <a:normAutofit/>
          </a:bodyPr>
          <a:lstStyle>
            <a:lvl1pPr marL="457200" lvl="0" indent="-446278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rgbClr val="000000"/>
              </a:buClr>
              <a:buSzPts val="3428"/>
              <a:buFont typeface="Arial"/>
              <a:buChar char="•"/>
              <a:defRPr sz="3428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446278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3428"/>
              <a:buFont typeface="Arial"/>
              <a:buChar char="•"/>
              <a:defRPr sz="3428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446278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3428"/>
              <a:buFont typeface="Arial"/>
              <a:buChar char="•"/>
              <a:defRPr sz="3428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446278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3428"/>
              <a:buFont typeface="Arial"/>
              <a:buChar char="•"/>
              <a:defRPr sz="3428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446278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3428"/>
              <a:buFont typeface="Arial"/>
              <a:buChar char="•"/>
              <a:defRPr sz="3428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9"/>
          </p:nvPr>
        </p:nvSpPr>
        <p:spPr>
          <a:xfrm>
            <a:off x="15022285" y="24814827"/>
            <a:ext cx="13076464" cy="5205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rgbClr val="000000"/>
              </a:buClr>
              <a:buSzPts val="3428"/>
              <a:buNone/>
              <a:defRPr sz="3428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446278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3428"/>
              <a:buFont typeface="Arial"/>
              <a:buChar char="•"/>
              <a:defRPr sz="3428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446278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3428"/>
              <a:buFont typeface="Arial"/>
              <a:buChar char="•"/>
              <a:defRPr sz="3428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446278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3428"/>
              <a:buFont typeface="Arial"/>
              <a:buChar char="•"/>
              <a:defRPr sz="3428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446278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3428"/>
              <a:buFont typeface="Arial"/>
              <a:buChar char="•"/>
              <a:defRPr sz="3428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20"/>
          </p:nvPr>
        </p:nvSpPr>
        <p:spPr>
          <a:xfrm>
            <a:off x="966107" y="14956455"/>
            <a:ext cx="13076464" cy="5205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rgbClr val="000000"/>
              </a:buClr>
              <a:buSzPts val="3428"/>
              <a:buNone/>
              <a:defRPr sz="3428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446278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3428"/>
              <a:buFont typeface="Arial"/>
              <a:buChar char="•"/>
              <a:defRPr sz="3428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446278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3428"/>
              <a:buFont typeface="Arial"/>
              <a:buChar char="•"/>
              <a:defRPr sz="3428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446278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3428"/>
              <a:buFont typeface="Arial"/>
              <a:buChar char="•"/>
              <a:defRPr sz="3428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446278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3428"/>
              <a:buFont typeface="Arial"/>
              <a:buChar char="•"/>
              <a:defRPr sz="3428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body" idx="21"/>
          </p:nvPr>
        </p:nvSpPr>
        <p:spPr>
          <a:xfrm>
            <a:off x="979714" y="20879687"/>
            <a:ext cx="7328263" cy="666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rgbClr val="000000"/>
              </a:buClr>
              <a:buSzPts val="3771"/>
              <a:buNone/>
              <a:defRPr sz="3771" b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22860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6171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5657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4628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4628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22"/>
          </p:nvPr>
        </p:nvSpPr>
        <p:spPr>
          <a:xfrm>
            <a:off x="966107" y="21775812"/>
            <a:ext cx="13161645" cy="424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>
            <a:normAutofit/>
          </a:bodyPr>
          <a:lstStyle>
            <a:lvl1pPr marL="457200" lvl="0" indent="-446278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rgbClr val="000000"/>
              </a:buClr>
              <a:buSzPts val="3428"/>
              <a:buFont typeface="Arial"/>
              <a:buChar char="•"/>
              <a:defRPr sz="3428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446278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3428"/>
              <a:buFont typeface="Arial"/>
              <a:buChar char="•"/>
              <a:defRPr sz="3428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446278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3428"/>
              <a:buFont typeface="Arial"/>
              <a:buChar char="•"/>
              <a:defRPr sz="3428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446278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3428"/>
              <a:buFont typeface="Arial"/>
              <a:buChar char="•"/>
              <a:defRPr sz="3428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446278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ts val="3428"/>
              <a:buFont typeface="Arial"/>
              <a:buChar char="•"/>
              <a:defRPr sz="3428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>
            <a:spLocks noGrp="1"/>
          </p:cNvSpPr>
          <p:nvPr>
            <p:ph type="pic" idx="23"/>
          </p:nvPr>
        </p:nvSpPr>
        <p:spPr>
          <a:xfrm>
            <a:off x="979715" y="26806072"/>
            <a:ext cx="13076464" cy="3718593"/>
          </a:xfrm>
          <a:prstGeom prst="rect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6511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44906" y="833933"/>
            <a:ext cx="42201389" cy="31250534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511296" y="3084451"/>
            <a:ext cx="36868608" cy="65836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11296" y="10094976"/>
            <a:ext cx="36868608" cy="188732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26886" y="30284928"/>
            <a:ext cx="9875520" cy="131673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432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CBC1C18-307B-4F68-A007-B5B542270E8D}" type="datetimeFigureOut">
              <a:rPr lang="en-US" smtClean="0"/>
              <a:pPr/>
              <a:t>4/3/24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465101" y="30284928"/>
            <a:ext cx="18960998" cy="131673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432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7552234" y="30284928"/>
            <a:ext cx="5266944" cy="131673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432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7006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2" r:id="rId1"/>
    <p:sldLayoutId id="2147483883" r:id="rId2"/>
    <p:sldLayoutId id="2147483884" r:id="rId3"/>
    <p:sldLayoutId id="2147483885" r:id="rId4"/>
    <p:sldLayoutId id="2147483886" r:id="rId5"/>
    <p:sldLayoutId id="2147483887" r:id="rId6"/>
    <p:sldLayoutId id="2147483888" r:id="rId7"/>
    <p:sldLayoutId id="2147483889" r:id="rId8"/>
    <p:sldLayoutId id="2147483890" r:id="rId9"/>
    <p:sldLayoutId id="2147483891" r:id="rId10"/>
    <p:sldLayoutId id="2147483892" r:id="rId11"/>
    <p:sldLayoutId id="2147483893" r:id="rId12"/>
  </p:sldLayoutIdLst>
  <p:hf sldNum="0" hdr="0" ftr="0" dt="0"/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lang="en-US" sz="192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877824" indent="-877824" algn="l" defTabSz="4389120" rtl="0" eaLnBrk="1" latinLnBrk="0" hangingPunct="1">
        <a:lnSpc>
          <a:spcPct val="100000"/>
        </a:lnSpc>
        <a:spcBef>
          <a:spcPts val="432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indent="-877824" algn="l" defTabSz="4389120" rtl="0" eaLnBrk="1" latinLnBrk="0" hangingPunct="1">
        <a:lnSpc>
          <a:spcPct val="100000"/>
        </a:lnSpc>
        <a:spcBef>
          <a:spcPts val="24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7680" kern="1200">
          <a:solidFill>
            <a:schemeClr val="tx1"/>
          </a:solidFill>
          <a:latin typeface="+mn-lt"/>
          <a:ea typeface="+mn-ea"/>
          <a:cs typeface="+mn-cs"/>
        </a:defRPr>
      </a:lvl2pPr>
      <a:lvl3pPr marL="3511296" indent="-877824" algn="l" defTabSz="4389120" rtl="0" eaLnBrk="1" latinLnBrk="0" hangingPunct="1">
        <a:lnSpc>
          <a:spcPct val="100000"/>
        </a:lnSpc>
        <a:spcBef>
          <a:spcPts val="24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6720" kern="1200">
          <a:solidFill>
            <a:schemeClr val="tx1"/>
          </a:solidFill>
          <a:latin typeface="+mn-lt"/>
          <a:ea typeface="+mn-ea"/>
          <a:cs typeface="+mn-cs"/>
        </a:defRPr>
      </a:lvl3pPr>
      <a:lvl4pPr marL="4828032" indent="-877824" algn="l" defTabSz="4389120" rtl="0" eaLnBrk="1" latinLnBrk="0" hangingPunct="1">
        <a:lnSpc>
          <a:spcPct val="100000"/>
        </a:lnSpc>
        <a:spcBef>
          <a:spcPts val="24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6720" kern="1200">
          <a:solidFill>
            <a:schemeClr val="tx1"/>
          </a:solidFill>
          <a:latin typeface="+mn-lt"/>
          <a:ea typeface="+mn-ea"/>
          <a:cs typeface="+mn-cs"/>
        </a:defRPr>
      </a:lvl4pPr>
      <a:lvl5pPr marL="6144768" indent="-877824" algn="l" defTabSz="4389120" rtl="0" eaLnBrk="1" latinLnBrk="0" hangingPunct="1">
        <a:lnSpc>
          <a:spcPct val="100000"/>
        </a:lnSpc>
        <a:spcBef>
          <a:spcPts val="24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6720" kern="1200">
          <a:solidFill>
            <a:schemeClr val="tx1"/>
          </a:solidFill>
          <a:latin typeface="+mn-lt"/>
          <a:ea typeface="+mn-ea"/>
          <a:cs typeface="+mn-cs"/>
        </a:defRPr>
      </a:lvl5pPr>
      <a:lvl6pPr marL="7680000" indent="-1097280" algn="l" defTabSz="4389120" rtl="0" eaLnBrk="1" latinLnBrk="0" hangingPunct="1">
        <a:lnSpc>
          <a:spcPct val="100000"/>
        </a:lnSpc>
        <a:spcBef>
          <a:spcPts val="24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6720" kern="1200">
          <a:solidFill>
            <a:schemeClr val="tx1"/>
          </a:solidFill>
          <a:latin typeface="+mn-lt"/>
          <a:ea typeface="+mn-ea"/>
          <a:cs typeface="+mn-cs"/>
        </a:defRPr>
      </a:lvl6pPr>
      <a:lvl7pPr marL="9120000" indent="-1097280" algn="l" defTabSz="4389120" rtl="0" eaLnBrk="1" latinLnBrk="0" hangingPunct="1">
        <a:lnSpc>
          <a:spcPct val="100000"/>
        </a:lnSpc>
        <a:spcBef>
          <a:spcPts val="24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6720" kern="1200">
          <a:solidFill>
            <a:schemeClr val="tx1"/>
          </a:solidFill>
          <a:latin typeface="+mn-lt"/>
          <a:ea typeface="+mn-ea"/>
          <a:cs typeface="+mn-cs"/>
        </a:defRPr>
      </a:lvl7pPr>
      <a:lvl8pPr marL="10560000" indent="-1097280" algn="l" defTabSz="4389120" rtl="0" eaLnBrk="1" latinLnBrk="0" hangingPunct="1">
        <a:lnSpc>
          <a:spcPct val="100000"/>
        </a:lnSpc>
        <a:spcBef>
          <a:spcPts val="24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6720" kern="1200">
          <a:solidFill>
            <a:schemeClr val="tx1"/>
          </a:solidFill>
          <a:latin typeface="+mn-lt"/>
          <a:ea typeface="+mn-ea"/>
          <a:cs typeface="+mn-cs"/>
        </a:defRPr>
      </a:lvl8pPr>
      <a:lvl9pPr marL="12000000" indent="-1097280" algn="l" defTabSz="4389120" rtl="0" eaLnBrk="1" latinLnBrk="0" hangingPunct="1">
        <a:lnSpc>
          <a:spcPct val="100000"/>
        </a:lnSpc>
        <a:spcBef>
          <a:spcPts val="24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67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"/>
          <p:cNvSpPr txBox="1">
            <a:spLocks noGrp="1"/>
          </p:cNvSpPr>
          <p:nvPr>
            <p:ph type="title"/>
          </p:nvPr>
        </p:nvSpPr>
        <p:spPr>
          <a:xfrm>
            <a:off x="979714" y="942183"/>
            <a:ext cx="27900086" cy="347248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txBody>
          <a:bodyPr spcFirstLastPara="1" wrap="square" lIns="106650" tIns="53325" rIns="106650" bIns="53325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700"/>
              <a:buFont typeface="Open Sans"/>
              <a:buNone/>
            </a:pPr>
            <a:r>
              <a:rPr lang="en-US" sz="8000" dirty="0">
                <a:solidFill>
                  <a:schemeClr val="tx1"/>
                </a:solidFill>
                <a:latin typeface="+mj-lt"/>
              </a:rPr>
              <a:t>Understanding the Experiences of Human Resource Professionals with Social Work Degrees</a:t>
            </a:r>
            <a:br>
              <a:rPr lang="en-US" sz="8000" dirty="0">
                <a:solidFill>
                  <a:schemeClr val="tx1"/>
                </a:solidFill>
                <a:latin typeface="+mj-lt"/>
              </a:rPr>
            </a:br>
            <a:r>
              <a:rPr lang="en-US" sz="5400" dirty="0">
                <a:solidFill>
                  <a:schemeClr val="tx1"/>
                </a:solidFill>
              </a:rPr>
              <a:t>Department of Social Work at the University of New Hampshire</a:t>
            </a:r>
            <a:endParaRPr sz="8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70" name="Google Shape;70;p1"/>
          <p:cNvSpPr txBox="1">
            <a:spLocks noGrp="1"/>
          </p:cNvSpPr>
          <p:nvPr>
            <p:ph type="body" idx="1"/>
          </p:nvPr>
        </p:nvSpPr>
        <p:spPr>
          <a:xfrm>
            <a:off x="33491932" y="942182"/>
            <a:ext cx="9419554" cy="5006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600"/>
              <a:buNone/>
            </a:pPr>
            <a:r>
              <a:rPr lang="en-US" sz="4800" dirty="0">
                <a:solidFill>
                  <a:schemeClr val="tx1"/>
                </a:solidFill>
              </a:rPr>
              <a:t>Alexandra Pogany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600"/>
              <a:buNone/>
            </a:pPr>
            <a:r>
              <a:rPr lang="en-US" sz="4800" dirty="0">
                <a:solidFill>
                  <a:schemeClr val="tx1"/>
                </a:solidFill>
              </a:rPr>
              <a:t>B.S.S.W. Candidate May 2024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600"/>
              <a:buNone/>
            </a:pPr>
            <a:r>
              <a:rPr lang="en-US" sz="4800" dirty="0">
                <a:solidFill>
                  <a:schemeClr val="tx1"/>
                </a:solidFill>
              </a:rPr>
              <a:t>Honors In Major Thesis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600"/>
              <a:buNone/>
            </a:pPr>
            <a:r>
              <a:rPr lang="en-US" sz="4800" dirty="0">
                <a:solidFill>
                  <a:schemeClr val="tx1"/>
                </a:solidFill>
              </a:rPr>
              <a:t>Faculty Advisor: Melissa Wells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600"/>
              <a:buNone/>
            </a:pPr>
            <a:endParaRPr dirty="0">
              <a:solidFill>
                <a:schemeClr val="tx1"/>
              </a:solidFill>
            </a:endParaRPr>
          </a:p>
        </p:txBody>
      </p:sp>
      <p:sp>
        <p:nvSpPr>
          <p:cNvPr id="72" name="Google Shape;72;p1"/>
          <p:cNvSpPr txBox="1">
            <a:spLocks noGrp="1"/>
          </p:cNvSpPr>
          <p:nvPr>
            <p:ph type="body" idx="3"/>
          </p:nvPr>
        </p:nvSpPr>
        <p:spPr>
          <a:xfrm>
            <a:off x="909742" y="5017510"/>
            <a:ext cx="14250638" cy="1760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100"/>
              <a:buNone/>
            </a:pP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Introduction – Why Research the Crossover of HR and Social Work?</a:t>
            </a:r>
            <a:endParaRPr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Google Shape;73;p1"/>
          <p:cNvSpPr txBox="1">
            <a:spLocks noGrp="1"/>
          </p:cNvSpPr>
          <p:nvPr>
            <p:ph type="body" idx="4"/>
          </p:nvPr>
        </p:nvSpPr>
        <p:spPr>
          <a:xfrm>
            <a:off x="979714" y="14453974"/>
            <a:ext cx="7328263" cy="666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100"/>
              <a:buNone/>
            </a:pP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Methods</a:t>
            </a:r>
            <a:endParaRPr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4" name="Google Shape;74;p1"/>
          <p:cNvSpPr txBox="1">
            <a:spLocks noGrp="1"/>
          </p:cNvSpPr>
          <p:nvPr>
            <p:ph type="body" idx="5"/>
          </p:nvPr>
        </p:nvSpPr>
        <p:spPr>
          <a:xfrm>
            <a:off x="15392400" y="16284082"/>
            <a:ext cx="7328400" cy="6664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100"/>
              <a:buNone/>
            </a:pP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Interview Questions</a:t>
            </a:r>
            <a:endParaRPr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5" name="Google Shape;75;p1"/>
          <p:cNvSpPr txBox="1">
            <a:spLocks noGrp="1"/>
          </p:cNvSpPr>
          <p:nvPr>
            <p:ph type="body" idx="6"/>
          </p:nvPr>
        </p:nvSpPr>
        <p:spPr>
          <a:xfrm>
            <a:off x="15392400" y="5152262"/>
            <a:ext cx="12346500" cy="4436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100"/>
              <a:buNone/>
            </a:pP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Who Was Interviewed?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100"/>
              <a:buNone/>
            </a:pPr>
            <a:r>
              <a:rPr lang="en-US" sz="4000" b="0" dirty="0">
                <a:latin typeface="Arial" panose="020B0604020202020204" pitchFamily="34" charset="0"/>
                <a:cs typeface="Arial" panose="020B0604020202020204" pitchFamily="34" charset="0"/>
              </a:rPr>
              <a:t>Four people with social work degrees were interviewed (n=4). They all had experience previously working in, or currently working in human resources.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100"/>
              <a:buNone/>
            </a:pPr>
            <a:endParaRPr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Google Shape;78;p1"/>
          <p:cNvSpPr txBox="1">
            <a:spLocks noGrp="1"/>
          </p:cNvSpPr>
          <p:nvPr>
            <p:ph type="body" idx="7"/>
          </p:nvPr>
        </p:nvSpPr>
        <p:spPr>
          <a:xfrm>
            <a:off x="909742" y="7211433"/>
            <a:ext cx="13563603" cy="59254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4000" b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This research project was conducted to understand the experiences of people with social work degrees who work in human resources. This is important because: </a:t>
            </a:r>
            <a:endParaRPr sz="4000" b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lvl="0" indent="-4191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Char char="●"/>
            </a:pPr>
            <a:r>
              <a:rPr lang="en-US" sz="4000" b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Human resources </a:t>
            </a:r>
          </a:p>
          <a:p>
            <a:pPr marL="1371600" lvl="1" indent="-41910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ts val="3000"/>
              <a:buChar char="●"/>
            </a:pPr>
            <a:r>
              <a:rPr lang="en-US" sz="40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More means to obtain effective skill sets taught through social work degrees</a:t>
            </a:r>
          </a:p>
          <a:p>
            <a:pPr marL="914400" lvl="0" indent="-4191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Char char="●"/>
            </a:pPr>
            <a:r>
              <a:rPr lang="en-US" sz="4000" b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Social work</a:t>
            </a:r>
          </a:p>
          <a:p>
            <a:pPr marL="1371600" lvl="1" indent="-41910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ts val="3000"/>
              <a:buChar char="●"/>
            </a:pPr>
            <a:r>
              <a:rPr lang="en-US" sz="40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Broadens the scope of work for people with social work degrees</a:t>
            </a:r>
          </a:p>
          <a:p>
            <a:pPr marL="914400" lvl="0" indent="-4191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Char char="●"/>
            </a:pPr>
            <a:endParaRPr sz="36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1"/>
          <p:cNvSpPr txBox="1">
            <a:spLocks noGrp="1"/>
          </p:cNvSpPr>
          <p:nvPr>
            <p:ph type="body" idx="8"/>
          </p:nvPr>
        </p:nvSpPr>
        <p:spPr>
          <a:xfrm>
            <a:off x="15140335" y="17381583"/>
            <a:ext cx="13907799" cy="52241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>
            <a:noAutofit/>
          </a:bodyPr>
          <a:lstStyle/>
          <a:p>
            <a:pPr marL="457200" lvl="0" indent="-425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ts val="3100"/>
              <a:buFont typeface="Arial"/>
              <a:buAutoNum type="arabicPeriod"/>
            </a:pPr>
            <a:r>
              <a:rPr lang="en-US" sz="4000" b="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What were the major takeaways from your social work degree, specifically, the skill sets?</a:t>
            </a:r>
          </a:p>
          <a:p>
            <a:pPr marL="457200" lvl="0" indent="-425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ts val="3100"/>
              <a:buFont typeface="Arial"/>
              <a:buAutoNum type="arabicPeriod"/>
            </a:pPr>
            <a:r>
              <a:rPr lang="en-US" sz="4000" b="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Have you had any experiences with mediation in human resources? If yes, what did it look like?</a:t>
            </a:r>
          </a:p>
          <a:p>
            <a:pPr marL="457200" lvl="0" indent="-425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ts val="3100"/>
              <a:buFont typeface="Arial"/>
              <a:buAutoNum type="arabicPeriod"/>
            </a:pPr>
            <a:r>
              <a:rPr lang="en-US" sz="4000" b="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What skill sets are being used the most in human resources?</a:t>
            </a:r>
          </a:p>
          <a:p>
            <a:pPr marL="457200" lvl="0" indent="-425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ts val="3100"/>
              <a:buFont typeface="Arial"/>
              <a:buAutoNum type="arabicPeriod"/>
            </a:pPr>
            <a:r>
              <a:rPr lang="en-US" sz="4000" b="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In what ways did your social work degree help you with the human resources role? </a:t>
            </a:r>
            <a:endParaRPr sz="4000" b="0" dirty="0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3" name="Google Shape;83;p1"/>
          <p:cNvSpPr txBox="1">
            <a:spLocks noGrp="1"/>
          </p:cNvSpPr>
          <p:nvPr>
            <p:ph type="body" idx="9"/>
          </p:nvPr>
        </p:nvSpPr>
        <p:spPr>
          <a:xfrm>
            <a:off x="965245" y="15834613"/>
            <a:ext cx="13076464" cy="70178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>
            <a:noAutofit/>
          </a:bodyPr>
          <a:lstStyle/>
          <a:p>
            <a:pPr marL="914400" lvl="0" indent="-1371600" algn="l" rt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0000"/>
              </a:buClr>
              <a:buSzPts val="3428"/>
              <a:buFont typeface="Arial"/>
              <a:buNone/>
            </a:pP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Step 1: Identified people with social work degrees and human resource experience through NH NASW and online searching.</a:t>
            </a:r>
            <a:endParaRPr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0" indent="-1371600" algn="l" rt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0000"/>
              </a:buClr>
              <a:buSzPts val="3428"/>
              <a:buFont typeface="Arial"/>
              <a:buNone/>
            </a:pP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Step 2: Created interview questions.</a:t>
            </a:r>
            <a:endParaRPr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24000" lvl="0" indent="-1524000" algn="l" rt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0000"/>
              </a:buClr>
              <a:buSzPts val="3428"/>
              <a:buFont typeface="Arial"/>
              <a:buNone/>
            </a:pP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Step 3: Emailed recruitment letter to potential participants through the NH NASW and school handle to set up interview times. </a:t>
            </a:r>
          </a:p>
          <a:p>
            <a:pPr marL="1524000" lvl="0" indent="-1524000" algn="l" rt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0000"/>
              </a:buClr>
              <a:buSzPts val="3428"/>
              <a:buFont typeface="Arial"/>
              <a:buNone/>
            </a:pP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Step 4: Conducted interviews.</a:t>
            </a:r>
            <a:endParaRPr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0" indent="-1371600" algn="l" rt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0000"/>
              </a:buClr>
              <a:buSzPts val="3428"/>
              <a:buFont typeface="Arial"/>
              <a:buNone/>
            </a:pP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Step 5: Created notes, and analyzed data.</a:t>
            </a:r>
            <a:endParaRPr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4" name="Google Shape;84;p1"/>
          <p:cNvSpPr txBox="1">
            <a:spLocks noGrp="1"/>
          </p:cNvSpPr>
          <p:nvPr>
            <p:ph type="body" idx="13"/>
          </p:nvPr>
        </p:nvSpPr>
        <p:spPr>
          <a:xfrm>
            <a:off x="1003462" y="23294334"/>
            <a:ext cx="7468205" cy="14552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50" tIns="53325" rIns="106650" bIns="533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700"/>
              <a:buNone/>
            </a:pP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What is Mediation?</a:t>
            </a:r>
            <a:endParaRPr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5" name="Google Shape;85;p1"/>
          <p:cNvSpPr txBox="1">
            <a:spLocks noGrp="1"/>
          </p:cNvSpPr>
          <p:nvPr>
            <p:ph type="body" idx="15"/>
          </p:nvPr>
        </p:nvSpPr>
        <p:spPr>
          <a:xfrm>
            <a:off x="979714" y="24722112"/>
            <a:ext cx="13161645" cy="701787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spcFirstLastPara="1" wrap="square" lIns="106650" tIns="53325" rIns="106650" bIns="533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0000"/>
              </a:buClr>
              <a:buSzPts val="3428"/>
              <a:buFont typeface="Open Sans"/>
              <a:buNone/>
            </a:pP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Human resource professionals aim to produce efficiency while managing people within systems. Mediation is an important aspect of managing people. Mediation occurs when a conflict takes a leading role in a relationship that needs a third party to interfere. The goals of mediation are:</a:t>
            </a:r>
          </a:p>
          <a:p>
            <a:pPr marL="571500" lvl="0" indent="-571500" algn="l" rt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0000"/>
              </a:buClr>
              <a:buSzPts val="3428"/>
              <a:buFontTx/>
              <a:buChar char="-"/>
            </a:pP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Creating a space for open communication</a:t>
            </a:r>
          </a:p>
          <a:p>
            <a:pPr marL="571500" lvl="0" indent="-571500" algn="l" rt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0000"/>
              </a:buClr>
              <a:buSzPts val="3428"/>
              <a:buFontTx/>
              <a:buChar char="-"/>
            </a:pP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Promote employee satisfaction within a work environment</a:t>
            </a:r>
          </a:p>
          <a:p>
            <a:pPr marL="571500" lvl="0" indent="-571500" algn="l" rt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0000"/>
              </a:buClr>
              <a:buSzPts val="3428"/>
              <a:buFontTx/>
              <a:buChar char="-"/>
            </a:pP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Potentially lead to policy change </a:t>
            </a:r>
          </a:p>
          <a:p>
            <a:pPr marL="571500" lvl="0" indent="-571500" algn="l" rt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0000"/>
              </a:buClr>
              <a:buSzPts val="3428"/>
              <a:buFontTx/>
              <a:buChar char="-"/>
            </a:pP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0000"/>
              </a:buClr>
              <a:buSzPts val="3428"/>
            </a:pPr>
            <a:endParaRPr lang="en-US" sz="3600" dirty="0">
              <a:latin typeface="+mn-lt"/>
            </a:endParaRPr>
          </a:p>
          <a:p>
            <a:pPr marL="571500" lvl="0" indent="-571500" algn="l" rt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0000"/>
              </a:buClr>
              <a:buSzPts val="3428"/>
              <a:buFontTx/>
              <a:buChar char="-"/>
            </a:pPr>
            <a:endParaRPr lang="en-US" sz="3600" dirty="0">
              <a:latin typeface="+mn-lt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0000"/>
              </a:buClr>
              <a:buSzPts val="3428"/>
            </a:pPr>
            <a:endParaRPr lang="en-US" sz="3600" dirty="0">
              <a:latin typeface="+mn-lt"/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15160380" y="24161405"/>
            <a:ext cx="13487400" cy="7478970"/>
          </a:xfrm>
          <a:prstGeom prst="rect">
            <a:avLst/>
          </a:prstGeom>
          <a:solidFill>
            <a:schemeClr val="accent3">
              <a:lumMod val="20000"/>
              <a:lumOff val="80000"/>
              <a:alpha val="5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</p:spPr>
        <p:txBody>
          <a:bodyPr spcFirstLastPara="1" wrap="square" lIns="365760" tIns="274320" rIns="365760" bIns="27432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4000" b="1" dirty="0"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Implications</a:t>
            </a:r>
          </a:p>
          <a:p>
            <a:pPr marL="1143000" lvl="0" indent="-56007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40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Overlap in skill sets taught at d</a:t>
            </a:r>
            <a:r>
              <a:rPr lang="en-US" sz="4000" dirty="0">
                <a:solidFill>
                  <a:schemeClr val="tx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ifferent social work programs</a:t>
            </a:r>
            <a:r>
              <a:rPr lang="en-US" sz="40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1143000" lvl="0" indent="-56007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tx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Process of mediation</a:t>
            </a:r>
            <a:r>
              <a:rPr lang="en-US" sz="4000" dirty="0"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being grounded in social work skills. </a:t>
            </a:r>
            <a:endParaRPr lang="en-US" sz="4000" dirty="0">
              <a:solidFill>
                <a:schemeClr val="tx1"/>
              </a:solidFill>
              <a:latin typeface="Arial" panose="020B0604020202020204" pitchFamily="34" charset="0"/>
              <a:ea typeface="Open Sans"/>
              <a:cs typeface="Arial" panose="020B0604020202020204" pitchFamily="34" charset="0"/>
              <a:sym typeface="Open Sans"/>
            </a:endParaRPr>
          </a:p>
          <a:p>
            <a:pPr marL="1143000" lvl="0" indent="-56007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tx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Social work degrees are being applied to various roles. </a:t>
            </a:r>
          </a:p>
          <a:p>
            <a:pPr marL="1143000" lvl="0" indent="-56007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tx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Social work degrees are beneficial for human resources positions. </a:t>
            </a:r>
          </a:p>
          <a:p>
            <a:pPr marL="1143000" lvl="0" indent="-56007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Social work degrees can be a pathway to working in human resources.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C506DC3-69ED-7090-7EB3-D1372EF74F5C}"/>
              </a:ext>
            </a:extLst>
          </p:cNvPr>
          <p:cNvSpPr txBox="1"/>
          <p:nvPr/>
        </p:nvSpPr>
        <p:spPr>
          <a:xfrm>
            <a:off x="29048134" y="5949012"/>
            <a:ext cx="13487400" cy="12218730"/>
          </a:xfrm>
          <a:prstGeom prst="rect">
            <a:avLst/>
          </a:prstGeom>
          <a:solidFill>
            <a:schemeClr val="accent3">
              <a:lumMod val="20000"/>
              <a:lumOff val="80000"/>
              <a:alpha val="5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</p:spPr>
        <p:txBody>
          <a:bodyPr wrap="square" lIns="365760" tIns="182880" rIns="365760" bIns="182880" rtlCol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4000" b="1" dirty="0"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Social Work Take-Aways That Apply to Human Resources:</a:t>
            </a:r>
          </a:p>
          <a:p>
            <a:pPr marL="571500" lvl="0" indent="-571500" algn="l" rtl="0">
              <a:spcBef>
                <a:spcPts val="0"/>
              </a:spcBef>
              <a:spcAft>
                <a:spcPts val="1200"/>
              </a:spcAft>
              <a:buFontTx/>
              <a:buChar char="-"/>
            </a:pPr>
            <a:r>
              <a:rPr lang="en-US" sz="4000" dirty="0"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“Broad lens”</a:t>
            </a:r>
          </a:p>
          <a:p>
            <a:pPr marL="571500" lvl="0" indent="-571500" algn="l" rtl="0">
              <a:spcBef>
                <a:spcPts val="0"/>
              </a:spcBef>
              <a:spcAft>
                <a:spcPts val="1200"/>
              </a:spcAft>
              <a:buFontTx/>
              <a:buChar char="-"/>
            </a:pPr>
            <a:r>
              <a:rPr lang="en-US" sz="4000" dirty="0"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“Thinking outside the box”</a:t>
            </a:r>
          </a:p>
          <a:p>
            <a:pPr marL="571500" lvl="0" indent="-571500" algn="l" rtl="0">
              <a:spcBef>
                <a:spcPts val="0"/>
              </a:spcBef>
              <a:spcAft>
                <a:spcPts val="1200"/>
              </a:spcAft>
              <a:buFontTx/>
              <a:buChar char="-"/>
            </a:pPr>
            <a:r>
              <a:rPr lang="en-US" sz="4000" dirty="0"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”Motivational interviewing”</a:t>
            </a:r>
          </a:p>
          <a:p>
            <a:pPr marL="571500" lvl="0" indent="-571500" algn="l" rtl="0">
              <a:spcBef>
                <a:spcPts val="0"/>
              </a:spcBef>
              <a:spcAft>
                <a:spcPts val="1200"/>
              </a:spcAft>
              <a:buFontTx/>
              <a:buChar char="-"/>
            </a:pPr>
            <a:r>
              <a:rPr lang="en-US" sz="4000" dirty="0"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“Self-reflection”</a:t>
            </a:r>
          </a:p>
          <a:p>
            <a:pPr marL="571500" lvl="0" indent="-571500" algn="l" rtl="0">
              <a:spcBef>
                <a:spcPts val="0"/>
              </a:spcBef>
              <a:spcAft>
                <a:spcPts val="1200"/>
              </a:spcAft>
              <a:buFontTx/>
              <a:buChar char="-"/>
            </a:pPr>
            <a:r>
              <a:rPr lang="en-US" sz="4000" dirty="0"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“Understanding human behavior”</a:t>
            </a:r>
          </a:p>
          <a:p>
            <a:pPr marL="571500" lvl="0" indent="-571500" algn="l" rtl="0">
              <a:spcBef>
                <a:spcPts val="0"/>
              </a:spcBef>
              <a:spcAft>
                <a:spcPts val="1200"/>
              </a:spcAft>
              <a:buFontTx/>
              <a:buChar char="-"/>
            </a:pPr>
            <a:r>
              <a:rPr lang="en-US" sz="4000" dirty="0"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“Finding common ground”</a:t>
            </a:r>
          </a:p>
          <a:p>
            <a:pPr marL="571500" lvl="0" indent="-571500" algn="l" rtl="0">
              <a:spcBef>
                <a:spcPts val="0"/>
              </a:spcBef>
              <a:spcAft>
                <a:spcPts val="1200"/>
              </a:spcAft>
              <a:buFontTx/>
              <a:buChar char="-"/>
            </a:pPr>
            <a:r>
              <a:rPr lang="en-US" sz="4000" dirty="0"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“Active listening”</a:t>
            </a:r>
          </a:p>
          <a:p>
            <a:pPr marL="571500" lvl="0" indent="-571500" algn="l" rtl="0">
              <a:spcBef>
                <a:spcPts val="0"/>
              </a:spcBef>
              <a:spcAft>
                <a:spcPts val="1200"/>
              </a:spcAft>
              <a:buFontTx/>
              <a:buChar char="-"/>
            </a:pPr>
            <a:r>
              <a:rPr lang="en-US" sz="4000" dirty="0"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“Strategic planning”</a:t>
            </a:r>
          </a:p>
          <a:p>
            <a:pPr marL="571500" lvl="0" indent="-571500" algn="l" rtl="0">
              <a:spcBef>
                <a:spcPts val="0"/>
              </a:spcBef>
              <a:spcAft>
                <a:spcPts val="1200"/>
              </a:spcAft>
              <a:buFontTx/>
              <a:buChar char="-"/>
            </a:pPr>
            <a:r>
              <a:rPr lang="en-US" sz="4000" dirty="0"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“Engaging with a diverse workforce”</a:t>
            </a:r>
          </a:p>
          <a:p>
            <a:pPr marL="571500" lvl="0" indent="-571500" algn="l" rtl="0">
              <a:spcBef>
                <a:spcPts val="0"/>
              </a:spcBef>
              <a:spcAft>
                <a:spcPts val="1200"/>
              </a:spcAft>
              <a:buFontTx/>
              <a:buChar char="-"/>
            </a:pPr>
            <a:r>
              <a:rPr lang="en-US" sz="4000" dirty="0"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”Assessment skills”</a:t>
            </a:r>
          </a:p>
          <a:p>
            <a:pPr marL="571500" lvl="0" indent="-571500" algn="l" rtl="0">
              <a:spcBef>
                <a:spcPts val="0"/>
              </a:spcBef>
              <a:spcAft>
                <a:spcPts val="1200"/>
              </a:spcAft>
              <a:buFontTx/>
              <a:buChar char="-"/>
            </a:pPr>
            <a:r>
              <a:rPr lang="en-US" sz="4000" dirty="0"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“Organization to meet deadlines”</a:t>
            </a:r>
          </a:p>
          <a:p>
            <a:pPr marL="571500" lvl="0" indent="-571500" algn="l" rtl="0">
              <a:spcBef>
                <a:spcPts val="0"/>
              </a:spcBef>
              <a:spcAft>
                <a:spcPts val="1200"/>
              </a:spcAft>
              <a:buFontTx/>
              <a:buChar char="-"/>
            </a:pPr>
            <a:r>
              <a:rPr lang="en-US" sz="4000" dirty="0"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“Empathy and compassion while seeing the bigger picture”</a:t>
            </a: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 lang="en-US" sz="4000" b="1" dirty="0">
              <a:latin typeface="Arial" panose="020B0604020202020204" pitchFamily="34" charset="0"/>
              <a:ea typeface="Open Sans"/>
              <a:cs typeface="Arial" panose="020B0604020202020204" pitchFamily="34" charset="0"/>
              <a:sym typeface="Open Sans"/>
            </a:endParaRPr>
          </a:p>
        </p:txBody>
      </p:sp>
      <p:pic>
        <p:nvPicPr>
          <p:cNvPr id="1026" name="Picture 2" descr="Free Hiring Recruitment vector and picture">
            <a:extLst>
              <a:ext uri="{FF2B5EF4-FFF2-40B4-BE49-F238E27FC236}">
                <a16:creationId xmlns:a16="http://schemas.microsoft.com/office/drawing/2014/main" id="{650AADEA-BE3D-4FB9-0698-56227D2019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07740" y="8200103"/>
            <a:ext cx="7328262" cy="7328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F64DE29-F0FE-A7A5-0D97-902B40067050}"/>
              </a:ext>
            </a:extLst>
          </p:cNvPr>
          <p:cNvSpPr txBox="1"/>
          <p:nvPr/>
        </p:nvSpPr>
        <p:spPr>
          <a:xfrm>
            <a:off x="29994405" y="24658920"/>
            <a:ext cx="1159485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Thank you to New Hampshire NASW for helping me recruit!</a:t>
            </a:r>
          </a:p>
        </p:txBody>
      </p:sp>
      <p:pic>
        <p:nvPicPr>
          <p:cNvPr id="3" name="Picture 2" descr="UNH logo, rebranding to cost $100g">
            <a:extLst>
              <a:ext uri="{FF2B5EF4-FFF2-40B4-BE49-F238E27FC236}">
                <a16:creationId xmlns:a16="http://schemas.microsoft.com/office/drawing/2014/main" id="{1EC707EC-1C19-BEBE-FFE9-39D9B166CE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72028" y="942182"/>
            <a:ext cx="3138746" cy="3514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National Association of Social Workers: Home">
            <a:extLst>
              <a:ext uri="{FF2B5EF4-FFF2-40B4-BE49-F238E27FC236}">
                <a16:creationId xmlns:a16="http://schemas.microsoft.com/office/drawing/2014/main" id="{69762393-286B-F7B8-7C31-46804CED83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17244" y="19824097"/>
            <a:ext cx="13155169" cy="4101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CA1783B-1578-8A5B-6C45-16B4973BB08D}"/>
              </a:ext>
            </a:extLst>
          </p:cNvPr>
          <p:cNvSpPr txBox="1"/>
          <p:nvPr/>
        </p:nvSpPr>
        <p:spPr>
          <a:xfrm>
            <a:off x="29048134" y="26507499"/>
            <a:ext cx="13907799" cy="4062651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0000"/>
              </a:buClr>
              <a:buSzPts val="3428"/>
            </a:pP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Almeida, H. (2019). Mediation for What? HASSACC</a:t>
            </a:r>
            <a:r>
              <a:rPr lang="en-US" sz="4000">
                <a:latin typeface="Arial" panose="020B0604020202020204" pitchFamily="34" charset="0"/>
                <a:cs typeface="Arial" panose="020B0604020202020204" pitchFamily="34" charset="0"/>
              </a:rPr>
              <a:t>, 131-	133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0000"/>
              </a:buClr>
              <a:buSzPts val="3428"/>
            </a:pPr>
            <a:r>
              <a:rPr lang="en-US" sz="4000" dirty="0" err="1">
                <a:latin typeface="Arial" panose="020B0604020202020204" pitchFamily="34" charset="0"/>
                <a:cs typeface="Arial" panose="020B0604020202020204" pitchFamily="34" charset="0"/>
              </a:rPr>
              <a:t>Rihan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, I. (1988). What is human resources management. 	</a:t>
            </a:r>
            <a:r>
              <a:rPr lang="en-US" sz="4000" dirty="0" err="1">
                <a:latin typeface="Arial" panose="020B0604020202020204" pitchFamily="34" charset="0"/>
                <a:cs typeface="Arial" panose="020B0604020202020204" pitchFamily="34" charset="0"/>
              </a:rPr>
              <a:t>Erisim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>
                <a:latin typeface="Arial" panose="020B0604020202020204" pitchFamily="34" charset="0"/>
                <a:cs typeface="Arial" panose="020B0604020202020204" pitchFamily="34" charset="0"/>
              </a:rPr>
              <a:t>Adresi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: 	https:://</a:t>
            </a:r>
            <a:r>
              <a:rPr lang="en-US" sz="4000" dirty="0" err="1">
                <a:latin typeface="Arial" panose="020B0604020202020204" pitchFamily="34" charset="0"/>
                <a:cs typeface="Arial" panose="020B0604020202020204" pitchFamily="34" charset="0"/>
              </a:rPr>
              <a:t>www.academia.edu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/7775792/</a:t>
            </a:r>
            <a:r>
              <a:rPr lang="en-US" sz="4000" dirty="0" err="1">
                <a:latin typeface="Arial" panose="020B0604020202020204" pitchFamily="34" charset="0"/>
                <a:cs typeface="Arial" panose="020B0604020202020204" pitchFamily="34" charset="0"/>
              </a:rPr>
              <a:t>What_is_Human_Re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4000" dirty="0" err="1">
                <a:latin typeface="Arial" panose="020B0604020202020204" pitchFamily="34" charset="0"/>
                <a:cs typeface="Arial" panose="020B0604020202020204" pitchFamily="34" charset="0"/>
              </a:rPr>
              <a:t>sources_Management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a64891b-fa03-4fb1-a092-31ef8f540ecb">
      <Terms xmlns="http://schemas.microsoft.com/office/infopath/2007/PartnerControls"/>
    </lcf76f155ced4ddcb4097134ff3c332f>
    <TaxCatchAll xmlns="5550a5bc-a596-4b67-9c99-647c66ecfdd3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5E6CC1808C4BD42BF29501F7CA1A6AC" ma:contentTypeVersion="17" ma:contentTypeDescription="Create a new document." ma:contentTypeScope="" ma:versionID="b7935ccfc802262aa04d0ff358ae4c13">
  <xsd:schema xmlns:xsd="http://www.w3.org/2001/XMLSchema" xmlns:xs="http://www.w3.org/2001/XMLSchema" xmlns:p="http://schemas.microsoft.com/office/2006/metadata/properties" xmlns:ns2="2a64891b-fa03-4fb1-a092-31ef8f540ecb" xmlns:ns3="5550a5bc-a596-4b67-9c99-647c66ecfdd3" targetNamespace="http://schemas.microsoft.com/office/2006/metadata/properties" ma:root="true" ma:fieldsID="98095d0e0fe0cfd784260c44d5c15c3d" ns2:_="" ns3:_="">
    <xsd:import namespace="2a64891b-fa03-4fb1-a092-31ef8f540ecb"/>
    <xsd:import namespace="5550a5bc-a596-4b67-9c99-647c66ecfdd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a64891b-fa03-4fb1-a092-31ef8f540ec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c04022ad-ef34-4d1e-9200-18c9974f960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550a5bc-a596-4b67-9c99-647c66ecfdd3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ba7f11fd-9c00-45d8-bb38-4a8cecd4f2c3}" ma:internalName="TaxCatchAll" ma:showField="CatchAllData" ma:web="5550a5bc-a596-4b67-9c99-647c66ecfdd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57E2608-9600-408E-8DD8-26D3AEBA62C9}">
  <ds:schemaRefs>
    <ds:schemaRef ds:uri="2a64891b-fa03-4fb1-a092-31ef8f540ecb"/>
    <ds:schemaRef ds:uri="http://schemas.microsoft.com/office/2006/documentManagement/types"/>
    <ds:schemaRef ds:uri="http://purl.org/dc/dcmitype/"/>
    <ds:schemaRef ds:uri="5550a5bc-a596-4b67-9c99-647c66ecfdd3"/>
    <ds:schemaRef ds:uri="http://purl.org/dc/terms/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6217C45B-CF6A-4CFB-9128-C3F739C5E7B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a64891b-fa03-4fb1-a092-31ef8f540ecb"/>
    <ds:schemaRef ds:uri="5550a5bc-a596-4b67-9c99-647c66ecfdd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CDB22DB-A506-48FD-929D-2518BDA6E01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{A8C27C09-29B5-704E-8F80-AA692131EFF8}tf10001067</Template>
  <TotalTime>5365</TotalTime>
  <Words>538</Words>
  <Application>Microsoft Macintosh PowerPoint</Application>
  <PresentationFormat>Custom</PresentationFormat>
  <Paragraphs>53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Century Gothic</vt:lpstr>
      <vt:lpstr>Open Sans</vt:lpstr>
      <vt:lpstr>Calibri</vt:lpstr>
      <vt:lpstr>EB Garamond</vt:lpstr>
      <vt:lpstr>Garamond</vt:lpstr>
      <vt:lpstr>Savon</vt:lpstr>
      <vt:lpstr>Understanding the Experiences of Human Resource Professionals with Social Work Degrees Department of Social Work at the University of New Hampshire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Adults With Intellectual and Developmental Disabilities (IDD)  as Role Models to Youth with IDD</dc:title>
  <dc:creator>Rhiannon Jacobs</dc:creator>
  <cp:lastModifiedBy>Alexandra Pogany</cp:lastModifiedBy>
  <cp:revision>9</cp:revision>
  <dcterms:created xsi:type="dcterms:W3CDTF">2016-03-05T16:55:12Z</dcterms:created>
  <dcterms:modified xsi:type="dcterms:W3CDTF">2024-04-03T17:53:32Z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0x01010045E6CC1808C4BD42BF29501F7CA1A6AC</vt:lpwstr>
  </property>
</Properties>
</file>