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3"/>
  </p:handoutMasterIdLst>
  <p:sldIdLst>
    <p:sldId id="259" r:id="rId2"/>
  </p:sldIdLst>
  <p:sldSz cx="32918400" cy="43891200"/>
  <p:notesSz cx="7077075" cy="9363075"/>
  <p:defaultTextStyle>
    <a:defPPr>
      <a:defRPr lang="en-US"/>
    </a:defPPr>
    <a:lvl1pPr algn="ctr" rtl="0" fontAlgn="base">
      <a:spcBef>
        <a:spcPct val="0"/>
      </a:spcBef>
      <a:spcAft>
        <a:spcPct val="0"/>
      </a:spcAft>
      <a:defRPr sz="3861" b="1" kern="1200">
        <a:solidFill>
          <a:srgbClr val="FF9900"/>
        </a:solidFill>
        <a:latin typeface="Arial" charset="0"/>
        <a:ea typeface="+mn-ea"/>
        <a:cs typeface="+mn-cs"/>
      </a:defRPr>
    </a:lvl1pPr>
    <a:lvl2pPr marL="410520" algn="ctr" rtl="0" fontAlgn="base">
      <a:spcBef>
        <a:spcPct val="0"/>
      </a:spcBef>
      <a:spcAft>
        <a:spcPct val="0"/>
      </a:spcAft>
      <a:defRPr sz="3861" b="1" kern="1200">
        <a:solidFill>
          <a:srgbClr val="FF9900"/>
        </a:solidFill>
        <a:latin typeface="Arial" charset="0"/>
        <a:ea typeface="+mn-ea"/>
        <a:cs typeface="+mn-cs"/>
      </a:defRPr>
    </a:lvl2pPr>
    <a:lvl3pPr marL="821040" algn="ctr" rtl="0" fontAlgn="base">
      <a:spcBef>
        <a:spcPct val="0"/>
      </a:spcBef>
      <a:spcAft>
        <a:spcPct val="0"/>
      </a:spcAft>
      <a:defRPr sz="3861" b="1" kern="1200">
        <a:solidFill>
          <a:srgbClr val="FF9900"/>
        </a:solidFill>
        <a:latin typeface="Arial" charset="0"/>
        <a:ea typeface="+mn-ea"/>
        <a:cs typeface="+mn-cs"/>
      </a:defRPr>
    </a:lvl3pPr>
    <a:lvl4pPr marL="1231560" algn="ctr" rtl="0" fontAlgn="base">
      <a:spcBef>
        <a:spcPct val="0"/>
      </a:spcBef>
      <a:spcAft>
        <a:spcPct val="0"/>
      </a:spcAft>
      <a:defRPr sz="3861" b="1" kern="1200">
        <a:solidFill>
          <a:srgbClr val="FF9900"/>
        </a:solidFill>
        <a:latin typeface="Arial" charset="0"/>
        <a:ea typeface="+mn-ea"/>
        <a:cs typeface="+mn-cs"/>
      </a:defRPr>
    </a:lvl4pPr>
    <a:lvl5pPr marL="1642080" algn="ctr" rtl="0" fontAlgn="base">
      <a:spcBef>
        <a:spcPct val="0"/>
      </a:spcBef>
      <a:spcAft>
        <a:spcPct val="0"/>
      </a:spcAft>
      <a:defRPr sz="3861" b="1" kern="1200">
        <a:solidFill>
          <a:srgbClr val="FF9900"/>
        </a:solidFill>
        <a:latin typeface="Arial" charset="0"/>
        <a:ea typeface="+mn-ea"/>
        <a:cs typeface="+mn-cs"/>
      </a:defRPr>
    </a:lvl5pPr>
    <a:lvl6pPr marL="2052599" algn="l" defTabSz="821040" rtl="0" eaLnBrk="1" latinLnBrk="0" hangingPunct="1">
      <a:defRPr sz="3861" b="1" kern="1200">
        <a:solidFill>
          <a:srgbClr val="FF9900"/>
        </a:solidFill>
        <a:latin typeface="Arial" charset="0"/>
        <a:ea typeface="+mn-ea"/>
        <a:cs typeface="+mn-cs"/>
      </a:defRPr>
    </a:lvl6pPr>
    <a:lvl7pPr marL="2463119" algn="l" defTabSz="821040" rtl="0" eaLnBrk="1" latinLnBrk="0" hangingPunct="1">
      <a:defRPr sz="3861" b="1" kern="1200">
        <a:solidFill>
          <a:srgbClr val="FF9900"/>
        </a:solidFill>
        <a:latin typeface="Arial" charset="0"/>
        <a:ea typeface="+mn-ea"/>
        <a:cs typeface="+mn-cs"/>
      </a:defRPr>
    </a:lvl7pPr>
    <a:lvl8pPr marL="2873639" algn="l" defTabSz="821040" rtl="0" eaLnBrk="1" latinLnBrk="0" hangingPunct="1">
      <a:defRPr sz="3861" b="1" kern="1200">
        <a:solidFill>
          <a:srgbClr val="FF9900"/>
        </a:solidFill>
        <a:latin typeface="Arial" charset="0"/>
        <a:ea typeface="+mn-ea"/>
        <a:cs typeface="+mn-cs"/>
      </a:defRPr>
    </a:lvl8pPr>
    <a:lvl9pPr marL="3284159" algn="l" defTabSz="821040" rtl="0" eaLnBrk="1" latinLnBrk="0" hangingPunct="1">
      <a:defRPr sz="3861" b="1" kern="1200">
        <a:solidFill>
          <a:srgbClr val="FF9900"/>
        </a:solidFill>
        <a:latin typeface="Arial" charset="0"/>
        <a:ea typeface="+mn-ea"/>
        <a:cs typeface="+mn-cs"/>
      </a:defRPr>
    </a:lvl9pPr>
  </p:defaultTextStyle>
  <p:extLst>
    <p:ext uri="{EFAFB233-063F-42B5-8137-9DF3F51BA10A}">
      <p15:sldGuideLst xmlns:p15="http://schemas.microsoft.com/office/powerpoint/2012/main">
        <p15:guide id="1" orient="horz" pos="11849" userDrawn="1">
          <p15:clr>
            <a:srgbClr val="A4A3A4"/>
          </p15:clr>
        </p15:guide>
        <p15:guide id="2" pos="9998" userDrawn="1">
          <p15:clr>
            <a:srgbClr val="A4A3A4"/>
          </p15:clr>
        </p15:guide>
        <p15:guide id="3" orient="horz" pos="13824" userDrawn="1">
          <p15:clr>
            <a:srgbClr val="A4A3A4"/>
          </p15:clr>
        </p15:guide>
        <p15:guide id="4" pos="10368"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66"/>
    <a:srgbClr val="CCCCCC"/>
    <a:srgbClr val="999999"/>
    <a:srgbClr val="FF9900"/>
    <a:srgbClr val="990000"/>
    <a:srgbClr val="000050"/>
    <a:srgbClr val="00126A"/>
    <a:srgbClr val="0033CC"/>
    <a:srgbClr val="000622"/>
    <a:srgbClr val="CCE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575" autoAdjust="0"/>
  </p:normalViewPr>
  <p:slideViewPr>
    <p:cSldViewPr>
      <p:cViewPr>
        <p:scale>
          <a:sx n="20" d="100"/>
          <a:sy n="20" d="100"/>
        </p:scale>
        <p:origin x="1236" y="12"/>
      </p:cViewPr>
      <p:guideLst>
        <p:guide orient="horz" pos="11849"/>
        <p:guide pos="9998"/>
        <p:guide orient="horz" pos="13824"/>
        <p:guide pos="10368"/>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handoutMaster" Target="handoutMasters/handout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9698" name="Rectangle 2"/>
          <p:cNvSpPr>
            <a:spLocks noGrp="1" noChangeArrowheads="1"/>
          </p:cNvSpPr>
          <p:nvPr>
            <p:ph type="hdr" sz="quarter"/>
          </p:nvPr>
        </p:nvSpPr>
        <p:spPr bwMode="auto">
          <a:xfrm>
            <a:off x="0"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699" name="Rectangle 3"/>
          <p:cNvSpPr>
            <a:spLocks noGrp="1" noChangeArrowheads="1"/>
          </p:cNvSpPr>
          <p:nvPr>
            <p:ph type="dt" sz="quarter" idx="1"/>
          </p:nvPr>
        </p:nvSpPr>
        <p:spPr bwMode="auto">
          <a:xfrm>
            <a:off x="4008727" y="1"/>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t" anchorCtr="0" compatLnSpc="1">
            <a:prstTxWarp prst="textNoShape">
              <a:avLst/>
            </a:prstTxWarp>
          </a:bodyPr>
          <a:lstStyle>
            <a:lvl1pPr algn="r" defTabSz="942804">
              <a:defRPr sz="1200" b="0">
                <a:solidFill>
                  <a:schemeClr val="tx1"/>
                </a:solidFill>
                <a:latin typeface="Arial" pitchFamily="34" charset="0"/>
              </a:defRPr>
            </a:lvl1pPr>
          </a:lstStyle>
          <a:p>
            <a:pPr>
              <a:defRPr/>
            </a:pPr>
            <a:endParaRPr lang="en-US"/>
          </a:p>
        </p:txBody>
      </p:sp>
      <p:sp>
        <p:nvSpPr>
          <p:cNvPr id="29700" name="Rectangle 4"/>
          <p:cNvSpPr>
            <a:spLocks noGrp="1" noChangeArrowheads="1"/>
          </p:cNvSpPr>
          <p:nvPr>
            <p:ph type="ftr" sz="quarter" idx="2"/>
          </p:nvPr>
        </p:nvSpPr>
        <p:spPr bwMode="auto">
          <a:xfrm>
            <a:off x="0"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l" defTabSz="942804">
              <a:defRPr sz="1200" b="0">
                <a:solidFill>
                  <a:schemeClr val="tx1"/>
                </a:solidFill>
                <a:latin typeface="Arial" pitchFamily="34" charset="0"/>
              </a:defRPr>
            </a:lvl1pPr>
          </a:lstStyle>
          <a:p>
            <a:pPr>
              <a:defRPr/>
            </a:pPr>
            <a:endParaRPr lang="en-US"/>
          </a:p>
        </p:txBody>
      </p:sp>
      <p:sp>
        <p:nvSpPr>
          <p:cNvPr id="29701" name="Rectangle 5"/>
          <p:cNvSpPr>
            <a:spLocks noGrp="1" noChangeArrowheads="1"/>
          </p:cNvSpPr>
          <p:nvPr>
            <p:ph type="sldNum" sz="quarter" idx="3"/>
          </p:nvPr>
        </p:nvSpPr>
        <p:spPr bwMode="auto">
          <a:xfrm>
            <a:off x="4008727" y="8893313"/>
            <a:ext cx="3066733" cy="4681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4322" tIns="47161" rIns="94322" bIns="47161" numCol="1" anchor="b" anchorCtr="0" compatLnSpc="1">
            <a:prstTxWarp prst="textNoShape">
              <a:avLst/>
            </a:prstTxWarp>
          </a:bodyPr>
          <a:lstStyle>
            <a:lvl1pPr algn="r" defTabSz="942804">
              <a:defRPr sz="1200" b="0">
                <a:solidFill>
                  <a:schemeClr val="tx1"/>
                </a:solidFill>
                <a:latin typeface="Arial" pitchFamily="34" charset="0"/>
              </a:defRPr>
            </a:lvl1pPr>
          </a:lstStyle>
          <a:p>
            <a:pPr>
              <a:defRPr/>
            </a:pPr>
            <a:fld id="{BDCE5CEB-6363-420F-BE45-85B064B89173}" type="slidenum">
              <a:rPr lang="en-US"/>
              <a:pPr>
                <a:defRPr/>
              </a:pPr>
              <a:t>‹#›</a:t>
            </a:fld>
            <a:endParaRPr lang="en-US"/>
          </a:p>
        </p:txBody>
      </p:sp>
    </p:spTree>
    <p:extLst>
      <p:ext uri="{BB962C8B-B14F-4D97-AF65-F5344CB8AC3E}">
        <p14:creationId xmlns:p14="http://schemas.microsoft.com/office/powerpoint/2010/main" val="848526149"/>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69358" y="13635567"/>
            <a:ext cx="27979688" cy="9406466"/>
          </a:xfrm>
        </p:spPr>
        <p:txBody>
          <a:bodyPr/>
          <a:lstStyle/>
          <a:p>
            <a:r>
              <a:rPr lang="en-US"/>
              <a:t>Click to edit Master title style</a:t>
            </a:r>
          </a:p>
        </p:txBody>
      </p:sp>
      <p:sp>
        <p:nvSpPr>
          <p:cNvPr id="3" name="Subtitle 2"/>
          <p:cNvSpPr>
            <a:spLocks noGrp="1"/>
          </p:cNvSpPr>
          <p:nvPr>
            <p:ph type="subTitle" idx="1"/>
          </p:nvPr>
        </p:nvSpPr>
        <p:spPr>
          <a:xfrm>
            <a:off x="4937523" y="24870835"/>
            <a:ext cx="23043356" cy="11218333"/>
          </a:xfrm>
        </p:spPr>
        <p:txBody>
          <a:bodyPr/>
          <a:lstStyle>
            <a:lvl1pPr marL="0" indent="0" algn="ctr">
              <a:buNone/>
              <a:defRPr/>
            </a:lvl1pPr>
            <a:lvl2pPr marL="470239" indent="0" algn="ctr">
              <a:buNone/>
              <a:defRPr/>
            </a:lvl2pPr>
            <a:lvl3pPr marL="940478" indent="0" algn="ctr">
              <a:buNone/>
              <a:defRPr/>
            </a:lvl3pPr>
            <a:lvl4pPr marL="1410718" indent="0" algn="ctr">
              <a:buNone/>
              <a:defRPr/>
            </a:lvl4pPr>
            <a:lvl5pPr marL="1880957" indent="0" algn="ctr">
              <a:buNone/>
              <a:defRPr/>
            </a:lvl5pPr>
            <a:lvl6pPr marL="2351197" indent="0" algn="ctr">
              <a:buNone/>
              <a:defRPr/>
            </a:lvl6pPr>
            <a:lvl7pPr marL="2821436" indent="0" algn="ctr">
              <a:buNone/>
              <a:defRPr/>
            </a:lvl7pPr>
            <a:lvl8pPr marL="3291676" indent="0" algn="ctr">
              <a:buNone/>
              <a:defRPr/>
            </a:lvl8pPr>
            <a:lvl9pPr marL="3761915"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B3D5278E-ED96-461A-883E-5FD94BC35AA3}" type="slidenum">
              <a:rPr lang="en-US"/>
              <a:pPr>
                <a:defRPr/>
              </a:pPr>
              <a:t>‹#›</a:t>
            </a:fld>
            <a:endParaRPr lang="en-US"/>
          </a:p>
        </p:txBody>
      </p:sp>
    </p:spTree>
    <p:extLst>
      <p:ext uri="{BB962C8B-B14F-4D97-AF65-F5344CB8AC3E}">
        <p14:creationId xmlns:p14="http://schemas.microsoft.com/office/powerpoint/2010/main" val="38792274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099D8D97-1826-4078-ADDA-4E99B734A4D4}" type="slidenum">
              <a:rPr lang="en-US"/>
              <a:pPr>
                <a:defRPr/>
              </a:pPr>
              <a:t>‹#›</a:t>
            </a:fld>
            <a:endParaRPr lang="en-US"/>
          </a:p>
        </p:txBody>
      </p:sp>
    </p:spTree>
    <p:extLst>
      <p:ext uri="{BB962C8B-B14F-4D97-AF65-F5344CB8AC3E}">
        <p14:creationId xmlns:p14="http://schemas.microsoft.com/office/powerpoint/2010/main" val="1999017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600327" y="28204590"/>
            <a:ext cx="27980879" cy="8716433"/>
          </a:xfrm>
        </p:spPr>
        <p:txBody>
          <a:bodyPr anchor="t"/>
          <a:lstStyle>
            <a:lvl1pPr algn="l">
              <a:defRPr sz="4114" b="1" cap="all"/>
            </a:lvl1pPr>
          </a:lstStyle>
          <a:p>
            <a:r>
              <a:rPr lang="en-US"/>
              <a:t>Click to edit Master title style</a:t>
            </a:r>
          </a:p>
        </p:txBody>
      </p:sp>
      <p:sp>
        <p:nvSpPr>
          <p:cNvPr id="3" name="Text Placeholder 2"/>
          <p:cNvSpPr>
            <a:spLocks noGrp="1"/>
          </p:cNvSpPr>
          <p:nvPr>
            <p:ph type="body" idx="1"/>
          </p:nvPr>
        </p:nvSpPr>
        <p:spPr>
          <a:xfrm>
            <a:off x="2600327" y="18603384"/>
            <a:ext cx="27980879" cy="9601200"/>
          </a:xfrm>
        </p:spPr>
        <p:txBody>
          <a:bodyPr anchor="b"/>
          <a:lstStyle>
            <a:lvl1pPr marL="0" indent="0">
              <a:buNone/>
              <a:defRPr sz="2057"/>
            </a:lvl1pPr>
            <a:lvl2pPr marL="470239" indent="0">
              <a:buNone/>
              <a:defRPr sz="1852"/>
            </a:lvl2pPr>
            <a:lvl3pPr marL="940478" indent="0">
              <a:buNone/>
              <a:defRPr sz="1645"/>
            </a:lvl3pPr>
            <a:lvl4pPr marL="1410718" indent="0">
              <a:buNone/>
              <a:defRPr sz="1440"/>
            </a:lvl4pPr>
            <a:lvl5pPr marL="1880957" indent="0">
              <a:buNone/>
              <a:defRPr sz="1440"/>
            </a:lvl5pPr>
            <a:lvl6pPr marL="2351197" indent="0">
              <a:buNone/>
              <a:defRPr sz="1440"/>
            </a:lvl6pPr>
            <a:lvl7pPr marL="2821436" indent="0">
              <a:buNone/>
              <a:defRPr sz="1440"/>
            </a:lvl7pPr>
            <a:lvl8pPr marL="3291676" indent="0">
              <a:buNone/>
              <a:defRPr sz="1440"/>
            </a:lvl8pPr>
            <a:lvl9pPr marL="3761915" indent="0">
              <a:buNone/>
              <a:defRPr sz="144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89973675-D381-4E0E-B86F-9F9EFE05722F}" type="slidenum">
              <a:rPr lang="en-US"/>
              <a:pPr>
                <a:defRPr/>
              </a:pPr>
              <a:t>‹#›</a:t>
            </a:fld>
            <a:endParaRPr lang="en-US"/>
          </a:p>
        </p:txBody>
      </p:sp>
    </p:spTree>
    <p:extLst>
      <p:ext uri="{BB962C8B-B14F-4D97-AF65-F5344CB8AC3E}">
        <p14:creationId xmlns:p14="http://schemas.microsoft.com/office/powerpoint/2010/main" val="35042417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645446" y="10240436"/>
            <a:ext cx="14756606" cy="28968701"/>
          </a:xfrm>
        </p:spPr>
        <p:txBody>
          <a:bodyPr/>
          <a:lstStyle>
            <a:lvl1pPr>
              <a:defRPr sz="2880"/>
            </a:lvl1pPr>
            <a:lvl2pPr>
              <a:defRPr sz="2468"/>
            </a:lvl2pPr>
            <a:lvl3pPr>
              <a:defRPr sz="2057"/>
            </a:lvl3pPr>
            <a:lvl4pPr>
              <a:defRPr sz="1852"/>
            </a:lvl4pPr>
            <a:lvl5pPr>
              <a:defRPr sz="1852"/>
            </a:lvl5pPr>
            <a:lvl6pPr>
              <a:defRPr sz="1852"/>
            </a:lvl6pPr>
            <a:lvl7pPr>
              <a:defRPr sz="1852"/>
            </a:lvl7pPr>
            <a:lvl8pPr>
              <a:defRPr sz="1852"/>
            </a:lvl8pPr>
            <a:lvl9pPr>
              <a:defRPr sz="185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516352" y="10240436"/>
            <a:ext cx="14756606" cy="28968701"/>
          </a:xfrm>
        </p:spPr>
        <p:txBody>
          <a:bodyPr/>
          <a:lstStyle>
            <a:lvl1pPr>
              <a:defRPr sz="2880"/>
            </a:lvl1pPr>
            <a:lvl2pPr>
              <a:defRPr sz="2468"/>
            </a:lvl2pPr>
            <a:lvl3pPr>
              <a:defRPr sz="2057"/>
            </a:lvl3pPr>
            <a:lvl4pPr>
              <a:defRPr sz="1852"/>
            </a:lvl4pPr>
            <a:lvl5pPr>
              <a:defRPr sz="1852"/>
            </a:lvl5pPr>
            <a:lvl6pPr>
              <a:defRPr sz="1852"/>
            </a:lvl6pPr>
            <a:lvl7pPr>
              <a:defRPr sz="1852"/>
            </a:lvl7pPr>
            <a:lvl8pPr>
              <a:defRPr sz="1852"/>
            </a:lvl8pPr>
            <a:lvl9pPr>
              <a:defRPr sz="1852"/>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FDF8DAF2-D655-47B3-A184-648194FE7E75}" type="slidenum">
              <a:rPr lang="en-US"/>
              <a:pPr>
                <a:defRPr/>
              </a:pPr>
              <a:t>‹#›</a:t>
            </a:fld>
            <a:endParaRPr lang="en-US"/>
          </a:p>
        </p:txBody>
      </p:sp>
    </p:spTree>
    <p:extLst>
      <p:ext uri="{BB962C8B-B14F-4D97-AF65-F5344CB8AC3E}">
        <p14:creationId xmlns:p14="http://schemas.microsoft.com/office/powerpoint/2010/main" val="380980694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645446" y="9825574"/>
            <a:ext cx="14544676" cy="4093633"/>
          </a:xfrm>
        </p:spPr>
        <p:txBody>
          <a:bodyPr anchor="b"/>
          <a:lstStyle>
            <a:lvl1pPr marL="0" indent="0">
              <a:buNone/>
              <a:defRPr sz="2468" b="1"/>
            </a:lvl1pPr>
            <a:lvl2pPr marL="470239" indent="0">
              <a:buNone/>
              <a:defRPr sz="2057" b="1"/>
            </a:lvl2pPr>
            <a:lvl3pPr marL="940478" indent="0">
              <a:buNone/>
              <a:defRPr sz="1852" b="1"/>
            </a:lvl3pPr>
            <a:lvl4pPr marL="1410718" indent="0">
              <a:buNone/>
              <a:defRPr sz="1645" b="1"/>
            </a:lvl4pPr>
            <a:lvl5pPr marL="1880957" indent="0">
              <a:buNone/>
              <a:defRPr sz="1645" b="1"/>
            </a:lvl5pPr>
            <a:lvl6pPr marL="2351197" indent="0">
              <a:buNone/>
              <a:defRPr sz="1645" b="1"/>
            </a:lvl6pPr>
            <a:lvl7pPr marL="2821436" indent="0">
              <a:buNone/>
              <a:defRPr sz="1645" b="1"/>
            </a:lvl7pPr>
            <a:lvl8pPr marL="3291676" indent="0">
              <a:buNone/>
              <a:defRPr sz="1645" b="1"/>
            </a:lvl8pPr>
            <a:lvl9pPr marL="3761915" indent="0">
              <a:buNone/>
              <a:defRPr sz="1645" b="1"/>
            </a:lvl9pPr>
          </a:lstStyle>
          <a:p>
            <a:pPr lvl="0"/>
            <a:r>
              <a:rPr lang="en-US"/>
              <a:t>Click to edit Master text styles</a:t>
            </a:r>
          </a:p>
        </p:txBody>
      </p:sp>
      <p:sp>
        <p:nvSpPr>
          <p:cNvPr id="4" name="Content Placeholder 3"/>
          <p:cNvSpPr>
            <a:spLocks noGrp="1"/>
          </p:cNvSpPr>
          <p:nvPr>
            <p:ph sz="half" idx="2"/>
          </p:nvPr>
        </p:nvSpPr>
        <p:spPr>
          <a:xfrm>
            <a:off x="1645446" y="13919202"/>
            <a:ext cx="14544676" cy="25287817"/>
          </a:xfrm>
        </p:spPr>
        <p:txBody>
          <a:bodyPr/>
          <a:lstStyle>
            <a:lvl1pPr>
              <a:defRPr sz="2468"/>
            </a:lvl1pPr>
            <a:lvl2pPr>
              <a:defRPr sz="2057"/>
            </a:lvl2pPr>
            <a:lvl3pPr>
              <a:defRPr sz="1852"/>
            </a:lvl3pPr>
            <a:lvl4pPr>
              <a:defRPr sz="1645"/>
            </a:lvl4pPr>
            <a:lvl5pPr>
              <a:defRPr sz="1645"/>
            </a:lvl5pPr>
            <a:lvl6pPr>
              <a:defRPr sz="1645"/>
            </a:lvl6pPr>
            <a:lvl7pPr>
              <a:defRPr sz="1645"/>
            </a:lvl7pPr>
            <a:lvl8pPr>
              <a:defRPr sz="1645"/>
            </a:lvl8pPr>
            <a:lvl9pPr>
              <a:defRPr sz="164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6722329" y="9825574"/>
            <a:ext cx="14550628" cy="4093633"/>
          </a:xfrm>
        </p:spPr>
        <p:txBody>
          <a:bodyPr anchor="b"/>
          <a:lstStyle>
            <a:lvl1pPr marL="0" indent="0">
              <a:buNone/>
              <a:defRPr sz="2468" b="1"/>
            </a:lvl1pPr>
            <a:lvl2pPr marL="470239" indent="0">
              <a:buNone/>
              <a:defRPr sz="2057" b="1"/>
            </a:lvl2pPr>
            <a:lvl3pPr marL="940478" indent="0">
              <a:buNone/>
              <a:defRPr sz="1852" b="1"/>
            </a:lvl3pPr>
            <a:lvl4pPr marL="1410718" indent="0">
              <a:buNone/>
              <a:defRPr sz="1645" b="1"/>
            </a:lvl4pPr>
            <a:lvl5pPr marL="1880957" indent="0">
              <a:buNone/>
              <a:defRPr sz="1645" b="1"/>
            </a:lvl5pPr>
            <a:lvl6pPr marL="2351197" indent="0">
              <a:buNone/>
              <a:defRPr sz="1645" b="1"/>
            </a:lvl6pPr>
            <a:lvl7pPr marL="2821436" indent="0">
              <a:buNone/>
              <a:defRPr sz="1645" b="1"/>
            </a:lvl7pPr>
            <a:lvl8pPr marL="3291676" indent="0">
              <a:buNone/>
              <a:defRPr sz="1645" b="1"/>
            </a:lvl8pPr>
            <a:lvl9pPr marL="3761915" indent="0">
              <a:buNone/>
              <a:defRPr sz="1645" b="1"/>
            </a:lvl9pPr>
          </a:lstStyle>
          <a:p>
            <a:pPr lvl="0"/>
            <a:r>
              <a:rPr lang="en-US"/>
              <a:t>Click to edit Master text styles</a:t>
            </a:r>
          </a:p>
        </p:txBody>
      </p:sp>
      <p:sp>
        <p:nvSpPr>
          <p:cNvPr id="6" name="Content Placeholder 5"/>
          <p:cNvSpPr>
            <a:spLocks noGrp="1"/>
          </p:cNvSpPr>
          <p:nvPr>
            <p:ph sz="quarter" idx="4"/>
          </p:nvPr>
        </p:nvSpPr>
        <p:spPr>
          <a:xfrm>
            <a:off x="16722329" y="13919202"/>
            <a:ext cx="14550628" cy="25287817"/>
          </a:xfrm>
        </p:spPr>
        <p:txBody>
          <a:bodyPr/>
          <a:lstStyle>
            <a:lvl1pPr>
              <a:defRPr sz="2468"/>
            </a:lvl1pPr>
            <a:lvl2pPr>
              <a:defRPr sz="2057"/>
            </a:lvl2pPr>
            <a:lvl3pPr>
              <a:defRPr sz="1852"/>
            </a:lvl3pPr>
            <a:lvl4pPr>
              <a:defRPr sz="1645"/>
            </a:lvl4pPr>
            <a:lvl5pPr>
              <a:defRPr sz="1645"/>
            </a:lvl5pPr>
            <a:lvl6pPr>
              <a:defRPr sz="1645"/>
            </a:lvl6pPr>
            <a:lvl7pPr>
              <a:defRPr sz="1645"/>
            </a:lvl7pPr>
            <a:lvl8pPr>
              <a:defRPr sz="1645"/>
            </a:lvl8pPr>
            <a:lvl9pPr>
              <a:defRPr sz="1645"/>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441F92EC-8C3C-4F10-858C-C66E68A9ECA2}" type="slidenum">
              <a:rPr lang="en-US"/>
              <a:pPr>
                <a:defRPr/>
              </a:pPr>
              <a:t>‹#›</a:t>
            </a:fld>
            <a:endParaRPr lang="en-US"/>
          </a:p>
        </p:txBody>
      </p:sp>
    </p:spTree>
    <p:extLst>
      <p:ext uri="{BB962C8B-B14F-4D97-AF65-F5344CB8AC3E}">
        <p14:creationId xmlns:p14="http://schemas.microsoft.com/office/powerpoint/2010/main" val="7688597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B78AEDA9-9C5F-4252-8D07-E5D3174E9901}" type="slidenum">
              <a:rPr lang="en-US"/>
              <a:pPr>
                <a:defRPr/>
              </a:pPr>
              <a:t>‹#›</a:t>
            </a:fld>
            <a:endParaRPr lang="en-US"/>
          </a:p>
        </p:txBody>
      </p:sp>
    </p:spTree>
    <p:extLst>
      <p:ext uri="{BB962C8B-B14F-4D97-AF65-F5344CB8AC3E}">
        <p14:creationId xmlns:p14="http://schemas.microsoft.com/office/powerpoint/2010/main" val="39655115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930FBADD-EE0D-4AEE-A966-D1DAD5921D3E}" type="slidenum">
              <a:rPr lang="en-US"/>
              <a:pPr>
                <a:defRPr/>
              </a:pPr>
              <a:t>‹#›</a:t>
            </a:fld>
            <a:endParaRPr lang="en-US"/>
          </a:p>
        </p:txBody>
      </p:sp>
    </p:spTree>
    <p:extLst>
      <p:ext uri="{BB962C8B-B14F-4D97-AF65-F5344CB8AC3E}">
        <p14:creationId xmlns:p14="http://schemas.microsoft.com/office/powerpoint/2010/main" val="4893663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645445" y="1748369"/>
            <a:ext cx="10829926" cy="7435850"/>
          </a:xfrm>
        </p:spPr>
        <p:txBody>
          <a:bodyPr anchor="b"/>
          <a:lstStyle>
            <a:lvl1pPr algn="l">
              <a:defRPr sz="2057" b="1"/>
            </a:lvl1pPr>
          </a:lstStyle>
          <a:p>
            <a:r>
              <a:rPr lang="en-US"/>
              <a:t>Click to edit Master title style</a:t>
            </a:r>
          </a:p>
        </p:txBody>
      </p:sp>
      <p:sp>
        <p:nvSpPr>
          <p:cNvPr id="3" name="Content Placeholder 2"/>
          <p:cNvSpPr>
            <a:spLocks noGrp="1"/>
          </p:cNvSpPr>
          <p:nvPr>
            <p:ph idx="1"/>
          </p:nvPr>
        </p:nvSpPr>
        <p:spPr>
          <a:xfrm>
            <a:off x="12870656" y="1748369"/>
            <a:ext cx="18402300" cy="37458650"/>
          </a:xfrm>
        </p:spPr>
        <p:txBody>
          <a:bodyPr/>
          <a:lstStyle>
            <a:lvl1pPr>
              <a:defRPr sz="3292"/>
            </a:lvl1pPr>
            <a:lvl2pPr>
              <a:defRPr sz="2880"/>
            </a:lvl2pPr>
            <a:lvl3pPr>
              <a:defRPr sz="2468"/>
            </a:lvl3pPr>
            <a:lvl4pPr>
              <a:defRPr sz="2057"/>
            </a:lvl4pPr>
            <a:lvl5pPr>
              <a:defRPr sz="2057"/>
            </a:lvl5pPr>
            <a:lvl6pPr>
              <a:defRPr sz="2057"/>
            </a:lvl6pPr>
            <a:lvl7pPr>
              <a:defRPr sz="2057"/>
            </a:lvl7pPr>
            <a:lvl8pPr>
              <a:defRPr sz="2057"/>
            </a:lvl8pPr>
            <a:lvl9pPr>
              <a:defRPr sz="205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45445" y="9184217"/>
            <a:ext cx="10829926" cy="30022800"/>
          </a:xfrm>
        </p:spPr>
        <p:txBody>
          <a:bodyPr/>
          <a:lstStyle>
            <a:lvl1pPr marL="0" indent="0">
              <a:buNone/>
              <a:defRPr sz="1440"/>
            </a:lvl1pPr>
            <a:lvl2pPr marL="470239" indent="0">
              <a:buNone/>
              <a:defRPr sz="1235"/>
            </a:lvl2pPr>
            <a:lvl3pPr marL="940478" indent="0">
              <a:buNone/>
              <a:defRPr sz="1028"/>
            </a:lvl3pPr>
            <a:lvl4pPr marL="1410718" indent="0">
              <a:buNone/>
              <a:defRPr sz="925"/>
            </a:lvl4pPr>
            <a:lvl5pPr marL="1880957" indent="0">
              <a:buNone/>
              <a:defRPr sz="925"/>
            </a:lvl5pPr>
            <a:lvl6pPr marL="2351197" indent="0">
              <a:buNone/>
              <a:defRPr sz="925"/>
            </a:lvl6pPr>
            <a:lvl7pPr marL="2821436" indent="0">
              <a:buNone/>
              <a:defRPr sz="925"/>
            </a:lvl7pPr>
            <a:lvl8pPr marL="3291676" indent="0">
              <a:buNone/>
              <a:defRPr sz="925"/>
            </a:lvl8pPr>
            <a:lvl9pPr marL="3761915" indent="0">
              <a:buNone/>
              <a:defRPr sz="92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42356635-F299-487E-8478-361B2D7E66D4}" type="slidenum">
              <a:rPr lang="en-US"/>
              <a:pPr>
                <a:defRPr/>
              </a:pPr>
              <a:t>‹#›</a:t>
            </a:fld>
            <a:endParaRPr lang="en-US"/>
          </a:p>
        </p:txBody>
      </p:sp>
    </p:spTree>
    <p:extLst>
      <p:ext uri="{BB962C8B-B14F-4D97-AF65-F5344CB8AC3E}">
        <p14:creationId xmlns:p14="http://schemas.microsoft.com/office/powerpoint/2010/main" val="500345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451999" y="30723425"/>
            <a:ext cx="19751278" cy="3627967"/>
          </a:xfrm>
        </p:spPr>
        <p:txBody>
          <a:bodyPr anchor="b"/>
          <a:lstStyle>
            <a:lvl1pPr algn="l">
              <a:defRPr sz="2057" b="1"/>
            </a:lvl1pPr>
          </a:lstStyle>
          <a:p>
            <a:r>
              <a:rPr lang="en-US"/>
              <a:t>Click to edit Master title style</a:t>
            </a:r>
          </a:p>
        </p:txBody>
      </p:sp>
      <p:sp>
        <p:nvSpPr>
          <p:cNvPr id="3" name="Picture Placeholder 2"/>
          <p:cNvSpPr>
            <a:spLocks noGrp="1"/>
          </p:cNvSpPr>
          <p:nvPr>
            <p:ph type="pic" idx="1"/>
          </p:nvPr>
        </p:nvSpPr>
        <p:spPr>
          <a:xfrm>
            <a:off x="6451999" y="3922188"/>
            <a:ext cx="19751278" cy="26333449"/>
          </a:xfrm>
        </p:spPr>
        <p:txBody>
          <a:bodyPr/>
          <a:lstStyle>
            <a:lvl1pPr marL="0" indent="0">
              <a:buNone/>
              <a:defRPr sz="3292"/>
            </a:lvl1pPr>
            <a:lvl2pPr marL="470239" indent="0">
              <a:buNone/>
              <a:defRPr sz="2880"/>
            </a:lvl2pPr>
            <a:lvl3pPr marL="940478" indent="0">
              <a:buNone/>
              <a:defRPr sz="2468"/>
            </a:lvl3pPr>
            <a:lvl4pPr marL="1410718" indent="0">
              <a:buNone/>
              <a:defRPr sz="2057"/>
            </a:lvl4pPr>
            <a:lvl5pPr marL="1880957" indent="0">
              <a:buNone/>
              <a:defRPr sz="2057"/>
            </a:lvl5pPr>
            <a:lvl6pPr marL="2351197" indent="0">
              <a:buNone/>
              <a:defRPr sz="2057"/>
            </a:lvl6pPr>
            <a:lvl7pPr marL="2821436" indent="0">
              <a:buNone/>
              <a:defRPr sz="2057"/>
            </a:lvl7pPr>
            <a:lvl8pPr marL="3291676" indent="0">
              <a:buNone/>
              <a:defRPr sz="2057"/>
            </a:lvl8pPr>
            <a:lvl9pPr marL="3761915" indent="0">
              <a:buNone/>
              <a:defRPr sz="2057"/>
            </a:lvl9pPr>
          </a:lstStyle>
          <a:p>
            <a:pPr lvl="0"/>
            <a:endParaRPr lang="en-US" noProof="0"/>
          </a:p>
        </p:txBody>
      </p:sp>
      <p:sp>
        <p:nvSpPr>
          <p:cNvPr id="4" name="Text Placeholder 3"/>
          <p:cNvSpPr>
            <a:spLocks noGrp="1"/>
          </p:cNvSpPr>
          <p:nvPr>
            <p:ph type="body" sz="half" idx="2"/>
          </p:nvPr>
        </p:nvSpPr>
        <p:spPr>
          <a:xfrm>
            <a:off x="6451999" y="34351390"/>
            <a:ext cx="19751278" cy="5149849"/>
          </a:xfrm>
        </p:spPr>
        <p:txBody>
          <a:bodyPr/>
          <a:lstStyle>
            <a:lvl1pPr marL="0" indent="0">
              <a:buNone/>
              <a:defRPr sz="1440"/>
            </a:lvl1pPr>
            <a:lvl2pPr marL="470239" indent="0">
              <a:buNone/>
              <a:defRPr sz="1235"/>
            </a:lvl2pPr>
            <a:lvl3pPr marL="940478" indent="0">
              <a:buNone/>
              <a:defRPr sz="1028"/>
            </a:lvl3pPr>
            <a:lvl4pPr marL="1410718" indent="0">
              <a:buNone/>
              <a:defRPr sz="925"/>
            </a:lvl4pPr>
            <a:lvl5pPr marL="1880957" indent="0">
              <a:buNone/>
              <a:defRPr sz="925"/>
            </a:lvl5pPr>
            <a:lvl6pPr marL="2351197" indent="0">
              <a:buNone/>
              <a:defRPr sz="925"/>
            </a:lvl6pPr>
            <a:lvl7pPr marL="2821436" indent="0">
              <a:buNone/>
              <a:defRPr sz="925"/>
            </a:lvl7pPr>
            <a:lvl8pPr marL="3291676" indent="0">
              <a:buNone/>
              <a:defRPr sz="925"/>
            </a:lvl8pPr>
            <a:lvl9pPr marL="3761915" indent="0">
              <a:buNone/>
              <a:defRPr sz="925"/>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818BA4C-6842-4480-8686-9E83B0824346}" type="slidenum">
              <a:rPr lang="en-US"/>
              <a:pPr>
                <a:defRPr/>
              </a:pPr>
              <a:t>‹#›</a:t>
            </a:fld>
            <a:endParaRPr lang="en-US"/>
          </a:p>
        </p:txBody>
      </p:sp>
    </p:spTree>
    <p:extLst>
      <p:ext uri="{BB962C8B-B14F-4D97-AF65-F5344CB8AC3E}">
        <p14:creationId xmlns:p14="http://schemas.microsoft.com/office/powerpoint/2010/main" val="327819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595C329-9094-49E3-ADB9-7C70C8CFFD34}" type="slidenum">
              <a:rPr lang="en-US"/>
              <a:pPr>
                <a:defRPr/>
              </a:pPr>
              <a:t>‹#›</a:t>
            </a:fld>
            <a:endParaRPr lang="en-US"/>
          </a:p>
        </p:txBody>
      </p:sp>
    </p:spTree>
    <p:extLst>
      <p:ext uri="{BB962C8B-B14F-4D97-AF65-F5344CB8AC3E}">
        <p14:creationId xmlns:p14="http://schemas.microsoft.com/office/powerpoint/2010/main" val="41591613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3866080" y="1756835"/>
            <a:ext cx="7406878" cy="374523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1645444" y="1756835"/>
            <a:ext cx="22106335" cy="374523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64CBC182-0EAC-4479-8D18-C53192F402C0}" type="slidenum">
              <a:rPr lang="en-US"/>
              <a:pPr>
                <a:defRPr/>
              </a:pPr>
              <a:t>‹#›</a:t>
            </a:fld>
            <a:endParaRPr lang="en-US"/>
          </a:p>
        </p:txBody>
      </p:sp>
    </p:spTree>
    <p:extLst>
      <p:ext uri="{BB962C8B-B14F-4D97-AF65-F5344CB8AC3E}">
        <p14:creationId xmlns:p14="http://schemas.microsoft.com/office/powerpoint/2010/main" val="168377765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1645445" y="1756834"/>
            <a:ext cx="29627513" cy="7315200"/>
          </a:xfrm>
        </p:spPr>
        <p:txBody>
          <a:bodyPr/>
          <a:lstStyle/>
          <a:p>
            <a:r>
              <a:rPr lang="en-US"/>
              <a:t>Click to edit Master title style</a:t>
            </a:r>
          </a:p>
        </p:txBody>
      </p:sp>
      <p:sp>
        <p:nvSpPr>
          <p:cNvPr id="3" name="Content Placeholder 2"/>
          <p:cNvSpPr>
            <a:spLocks noGrp="1"/>
          </p:cNvSpPr>
          <p:nvPr>
            <p:ph sz="quarter" idx="1"/>
          </p:nvPr>
        </p:nvSpPr>
        <p:spPr>
          <a:xfrm>
            <a:off x="1645446" y="10240437"/>
            <a:ext cx="14756606" cy="143827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16516352" y="10240437"/>
            <a:ext cx="14756606" cy="1438275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1645446" y="24826384"/>
            <a:ext cx="14756606" cy="14382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16516352" y="24826384"/>
            <a:ext cx="14756606" cy="14382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6A8E7164-4707-4A19-A6AB-6533AC9FA80C}" type="slidenum">
              <a:rPr lang="en-US"/>
              <a:pPr>
                <a:defRPr/>
              </a:pPr>
              <a:t>‹#›</a:t>
            </a:fld>
            <a:endParaRPr lang="en-US"/>
          </a:p>
        </p:txBody>
      </p:sp>
    </p:spTree>
    <p:extLst>
      <p:ext uri="{BB962C8B-B14F-4D97-AF65-F5344CB8AC3E}">
        <p14:creationId xmlns:p14="http://schemas.microsoft.com/office/powerpoint/2010/main" val="9306509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rotWithShape="0">
          <a:gsLst>
            <a:gs pos="0">
              <a:srgbClr val="DDA9A9"/>
            </a:gs>
            <a:gs pos="50000">
              <a:srgbClr val="990000"/>
            </a:gs>
            <a:gs pos="100000">
              <a:srgbClr val="DDA9A9"/>
            </a:gs>
          </a:gsLst>
          <a:lin ang="5400000" scaled="1"/>
        </a:gra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645712" y="1756834"/>
            <a:ext cx="29626984" cy="731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ctr" anchorCtr="0" compatLnSpc="1">
            <a:prstTxWarp prst="textNoShape">
              <a:avLst/>
            </a:prstTxWarp>
          </a:bodyPr>
          <a:lstStyle/>
          <a:p>
            <a:pPr lvl="0"/>
            <a:r>
              <a:rPr lang="en-US"/>
              <a:t>Click to edit Master title style</a:t>
            </a:r>
          </a:p>
        </p:txBody>
      </p:sp>
      <p:sp>
        <p:nvSpPr>
          <p:cNvPr id="1027" name="Rectangle 3"/>
          <p:cNvSpPr>
            <a:spLocks noGrp="1" noChangeArrowheads="1"/>
          </p:cNvSpPr>
          <p:nvPr>
            <p:ph type="body" idx="1"/>
          </p:nvPr>
        </p:nvSpPr>
        <p:spPr bwMode="auto">
          <a:xfrm>
            <a:off x="1645712" y="10240436"/>
            <a:ext cx="29626984" cy="289687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1645712" y="39971134"/>
            <a:ext cx="768138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l" defTabSz="3869678">
              <a:defRPr sz="5862" b="0">
                <a:solidFill>
                  <a:schemeClr val="tx1"/>
                </a:solidFill>
                <a:latin typeface="Arial" pitchFamily="34" charset="0"/>
              </a:defRPr>
            </a:lvl1pPr>
          </a:lstStyle>
          <a:p>
            <a:pPr>
              <a:defRPr/>
            </a:pPr>
            <a:endParaRPr lang="en-US"/>
          </a:p>
        </p:txBody>
      </p:sp>
      <p:sp>
        <p:nvSpPr>
          <p:cNvPr id="1029" name="Rectangle 5"/>
          <p:cNvSpPr>
            <a:spLocks noGrp="1" noChangeArrowheads="1"/>
          </p:cNvSpPr>
          <p:nvPr>
            <p:ph type="ftr" sz="quarter" idx="3"/>
          </p:nvPr>
        </p:nvSpPr>
        <p:spPr bwMode="auto">
          <a:xfrm>
            <a:off x="11246912" y="39971134"/>
            <a:ext cx="1042458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defTabSz="3869678">
              <a:defRPr sz="5862" b="0">
                <a:solidFill>
                  <a:schemeClr val="tx1"/>
                </a:solidFill>
                <a:latin typeface="Arial" pitchFamily="34" charset="0"/>
              </a:defRPr>
            </a:lvl1pPr>
          </a:lstStyle>
          <a:p>
            <a:pPr>
              <a:defRPr/>
            </a:pPr>
            <a:endParaRPr lang="en-US"/>
          </a:p>
        </p:txBody>
      </p:sp>
      <p:sp>
        <p:nvSpPr>
          <p:cNvPr id="1030" name="Rectangle 6"/>
          <p:cNvSpPr>
            <a:spLocks noGrp="1" noChangeArrowheads="1"/>
          </p:cNvSpPr>
          <p:nvPr>
            <p:ph type="sldNum" sz="quarter" idx="4"/>
          </p:nvPr>
        </p:nvSpPr>
        <p:spPr bwMode="auto">
          <a:xfrm>
            <a:off x="23591312" y="39971134"/>
            <a:ext cx="7681384"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376203" tIns="188102" rIns="376203" bIns="188102" numCol="1" anchor="t" anchorCtr="0" compatLnSpc="1">
            <a:prstTxWarp prst="textNoShape">
              <a:avLst/>
            </a:prstTxWarp>
          </a:bodyPr>
          <a:lstStyle>
            <a:lvl1pPr algn="r" defTabSz="3869678">
              <a:defRPr sz="5862" b="0">
                <a:solidFill>
                  <a:schemeClr val="tx1"/>
                </a:solidFill>
                <a:latin typeface="Arial" pitchFamily="34" charset="0"/>
              </a:defRPr>
            </a:lvl1pPr>
          </a:lstStyle>
          <a:p>
            <a:pPr>
              <a:defRPr/>
            </a:pPr>
            <a:fld id="{5D3B0B1D-8805-4920-9608-A1D4D0B3DD22}"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3869678" rtl="0" eaLnBrk="0" fontAlgn="base" hangingPunct="0">
        <a:spcBef>
          <a:spcPct val="0"/>
        </a:spcBef>
        <a:spcAft>
          <a:spcPct val="0"/>
        </a:spcAft>
        <a:defRPr sz="18719">
          <a:solidFill>
            <a:schemeClr val="tx2"/>
          </a:solidFill>
          <a:latin typeface="+mj-lt"/>
          <a:ea typeface="+mj-ea"/>
          <a:cs typeface="+mj-cs"/>
        </a:defRPr>
      </a:lvl1pPr>
      <a:lvl2pPr algn="ctr" defTabSz="3869678" rtl="0" eaLnBrk="0" fontAlgn="base" hangingPunct="0">
        <a:spcBef>
          <a:spcPct val="0"/>
        </a:spcBef>
        <a:spcAft>
          <a:spcPct val="0"/>
        </a:spcAft>
        <a:defRPr sz="18719">
          <a:solidFill>
            <a:schemeClr val="tx2"/>
          </a:solidFill>
          <a:latin typeface="Arial" pitchFamily="34" charset="0"/>
        </a:defRPr>
      </a:lvl2pPr>
      <a:lvl3pPr algn="ctr" defTabSz="3869678" rtl="0" eaLnBrk="0" fontAlgn="base" hangingPunct="0">
        <a:spcBef>
          <a:spcPct val="0"/>
        </a:spcBef>
        <a:spcAft>
          <a:spcPct val="0"/>
        </a:spcAft>
        <a:defRPr sz="18719">
          <a:solidFill>
            <a:schemeClr val="tx2"/>
          </a:solidFill>
          <a:latin typeface="Arial" pitchFamily="34" charset="0"/>
        </a:defRPr>
      </a:lvl3pPr>
      <a:lvl4pPr algn="ctr" defTabSz="3869678" rtl="0" eaLnBrk="0" fontAlgn="base" hangingPunct="0">
        <a:spcBef>
          <a:spcPct val="0"/>
        </a:spcBef>
        <a:spcAft>
          <a:spcPct val="0"/>
        </a:spcAft>
        <a:defRPr sz="18719">
          <a:solidFill>
            <a:schemeClr val="tx2"/>
          </a:solidFill>
          <a:latin typeface="Arial" pitchFamily="34" charset="0"/>
        </a:defRPr>
      </a:lvl4pPr>
      <a:lvl5pPr algn="ctr" defTabSz="3869678" rtl="0" eaLnBrk="0" fontAlgn="base" hangingPunct="0">
        <a:spcBef>
          <a:spcPct val="0"/>
        </a:spcBef>
        <a:spcAft>
          <a:spcPct val="0"/>
        </a:spcAft>
        <a:defRPr sz="18719">
          <a:solidFill>
            <a:schemeClr val="tx2"/>
          </a:solidFill>
          <a:latin typeface="Arial" pitchFamily="34" charset="0"/>
        </a:defRPr>
      </a:lvl5pPr>
      <a:lvl6pPr marL="470239" algn="ctr" defTabSz="3869678" rtl="0" fontAlgn="base">
        <a:spcBef>
          <a:spcPct val="0"/>
        </a:spcBef>
        <a:spcAft>
          <a:spcPct val="0"/>
        </a:spcAft>
        <a:defRPr sz="18719">
          <a:solidFill>
            <a:schemeClr val="tx2"/>
          </a:solidFill>
          <a:latin typeface="Arial" pitchFamily="34" charset="0"/>
        </a:defRPr>
      </a:lvl6pPr>
      <a:lvl7pPr marL="940478" algn="ctr" defTabSz="3869678" rtl="0" fontAlgn="base">
        <a:spcBef>
          <a:spcPct val="0"/>
        </a:spcBef>
        <a:spcAft>
          <a:spcPct val="0"/>
        </a:spcAft>
        <a:defRPr sz="18719">
          <a:solidFill>
            <a:schemeClr val="tx2"/>
          </a:solidFill>
          <a:latin typeface="Arial" pitchFamily="34" charset="0"/>
        </a:defRPr>
      </a:lvl7pPr>
      <a:lvl8pPr marL="1410718" algn="ctr" defTabSz="3869678" rtl="0" fontAlgn="base">
        <a:spcBef>
          <a:spcPct val="0"/>
        </a:spcBef>
        <a:spcAft>
          <a:spcPct val="0"/>
        </a:spcAft>
        <a:defRPr sz="18719">
          <a:solidFill>
            <a:schemeClr val="tx2"/>
          </a:solidFill>
          <a:latin typeface="Arial" pitchFamily="34" charset="0"/>
        </a:defRPr>
      </a:lvl8pPr>
      <a:lvl9pPr marL="1880957" algn="ctr" defTabSz="3869678" rtl="0" fontAlgn="base">
        <a:spcBef>
          <a:spcPct val="0"/>
        </a:spcBef>
        <a:spcAft>
          <a:spcPct val="0"/>
        </a:spcAft>
        <a:defRPr sz="18719">
          <a:solidFill>
            <a:schemeClr val="tx2"/>
          </a:solidFill>
          <a:latin typeface="Arial" pitchFamily="34" charset="0"/>
        </a:defRPr>
      </a:lvl9pPr>
    </p:titleStyle>
    <p:bodyStyle>
      <a:lvl1pPr marL="1449905" indent="-1449905" algn="l" defTabSz="3869678" rtl="0" eaLnBrk="0" fontAlgn="base" hangingPunct="0">
        <a:spcBef>
          <a:spcPct val="20000"/>
        </a:spcBef>
        <a:spcAft>
          <a:spcPct val="0"/>
        </a:spcAft>
        <a:buChar char="•"/>
        <a:defRPr sz="13577">
          <a:solidFill>
            <a:schemeClr val="tx1"/>
          </a:solidFill>
          <a:latin typeface="+mn-lt"/>
          <a:ea typeface="+mn-ea"/>
          <a:cs typeface="+mn-cs"/>
        </a:defRPr>
      </a:lvl1pPr>
      <a:lvl2pPr marL="3144726" indent="-1209887" algn="l" defTabSz="3869678" rtl="0" eaLnBrk="0" fontAlgn="base" hangingPunct="0">
        <a:spcBef>
          <a:spcPct val="20000"/>
        </a:spcBef>
        <a:spcAft>
          <a:spcPct val="0"/>
        </a:spcAft>
        <a:buChar char="–"/>
        <a:defRPr sz="11828">
          <a:solidFill>
            <a:schemeClr val="tx1"/>
          </a:solidFill>
          <a:latin typeface="+mn-lt"/>
        </a:defRPr>
      </a:lvl2pPr>
      <a:lvl3pPr marL="4836281" indent="-966604" algn="l" defTabSz="3869678" rtl="0" eaLnBrk="0" fontAlgn="base" hangingPunct="0">
        <a:spcBef>
          <a:spcPct val="20000"/>
        </a:spcBef>
        <a:spcAft>
          <a:spcPct val="0"/>
        </a:spcAft>
        <a:buChar char="•"/>
        <a:defRPr sz="10182">
          <a:solidFill>
            <a:schemeClr val="tx1"/>
          </a:solidFill>
          <a:latin typeface="+mn-lt"/>
        </a:defRPr>
      </a:lvl3pPr>
      <a:lvl4pPr marL="6771120" indent="-966604" algn="l" defTabSz="3869678" rtl="0" eaLnBrk="0" fontAlgn="base" hangingPunct="0">
        <a:spcBef>
          <a:spcPct val="20000"/>
        </a:spcBef>
        <a:spcAft>
          <a:spcPct val="0"/>
        </a:spcAft>
        <a:buChar char="–"/>
        <a:defRPr sz="8434">
          <a:solidFill>
            <a:schemeClr val="tx1"/>
          </a:solidFill>
          <a:latin typeface="+mn-lt"/>
        </a:defRPr>
      </a:lvl4pPr>
      <a:lvl5pPr marL="8707592" indent="-968237" algn="l" defTabSz="3869678" rtl="0" eaLnBrk="0" fontAlgn="base" hangingPunct="0">
        <a:spcBef>
          <a:spcPct val="20000"/>
        </a:spcBef>
        <a:spcAft>
          <a:spcPct val="0"/>
        </a:spcAft>
        <a:buChar char="»"/>
        <a:defRPr sz="8434">
          <a:solidFill>
            <a:schemeClr val="tx1"/>
          </a:solidFill>
          <a:latin typeface="+mn-lt"/>
        </a:defRPr>
      </a:lvl5pPr>
      <a:lvl6pPr marL="9177832" indent="-968237" algn="l" defTabSz="3869678" rtl="0" fontAlgn="base">
        <a:spcBef>
          <a:spcPct val="20000"/>
        </a:spcBef>
        <a:spcAft>
          <a:spcPct val="0"/>
        </a:spcAft>
        <a:buChar char="»"/>
        <a:defRPr sz="8434">
          <a:solidFill>
            <a:schemeClr val="tx1"/>
          </a:solidFill>
          <a:latin typeface="+mn-lt"/>
        </a:defRPr>
      </a:lvl6pPr>
      <a:lvl7pPr marL="9648071" indent="-968237" algn="l" defTabSz="3869678" rtl="0" fontAlgn="base">
        <a:spcBef>
          <a:spcPct val="20000"/>
        </a:spcBef>
        <a:spcAft>
          <a:spcPct val="0"/>
        </a:spcAft>
        <a:buChar char="»"/>
        <a:defRPr sz="8434">
          <a:solidFill>
            <a:schemeClr val="tx1"/>
          </a:solidFill>
          <a:latin typeface="+mn-lt"/>
        </a:defRPr>
      </a:lvl7pPr>
      <a:lvl8pPr marL="10118310" indent="-968237" algn="l" defTabSz="3869678" rtl="0" fontAlgn="base">
        <a:spcBef>
          <a:spcPct val="20000"/>
        </a:spcBef>
        <a:spcAft>
          <a:spcPct val="0"/>
        </a:spcAft>
        <a:buChar char="»"/>
        <a:defRPr sz="8434">
          <a:solidFill>
            <a:schemeClr val="tx1"/>
          </a:solidFill>
          <a:latin typeface="+mn-lt"/>
        </a:defRPr>
      </a:lvl8pPr>
      <a:lvl9pPr marL="10588549" indent="-968237" algn="l" defTabSz="3869678" rtl="0" fontAlgn="base">
        <a:spcBef>
          <a:spcPct val="20000"/>
        </a:spcBef>
        <a:spcAft>
          <a:spcPct val="0"/>
        </a:spcAft>
        <a:buChar char="»"/>
        <a:defRPr sz="8434">
          <a:solidFill>
            <a:schemeClr val="tx1"/>
          </a:solidFill>
          <a:latin typeface="+mn-lt"/>
        </a:defRPr>
      </a:lvl9pPr>
    </p:bodyStyle>
    <p:otherStyle>
      <a:defPPr>
        <a:defRPr lang="en-US"/>
      </a:defPPr>
      <a:lvl1pPr marL="0" algn="l" defTabSz="940478" rtl="0" eaLnBrk="1" latinLnBrk="0" hangingPunct="1">
        <a:defRPr sz="1852" kern="1200">
          <a:solidFill>
            <a:schemeClr val="tx1"/>
          </a:solidFill>
          <a:latin typeface="+mn-lt"/>
          <a:ea typeface="+mn-ea"/>
          <a:cs typeface="+mn-cs"/>
        </a:defRPr>
      </a:lvl1pPr>
      <a:lvl2pPr marL="470239" algn="l" defTabSz="940478" rtl="0" eaLnBrk="1" latinLnBrk="0" hangingPunct="1">
        <a:defRPr sz="1852" kern="1200">
          <a:solidFill>
            <a:schemeClr val="tx1"/>
          </a:solidFill>
          <a:latin typeface="+mn-lt"/>
          <a:ea typeface="+mn-ea"/>
          <a:cs typeface="+mn-cs"/>
        </a:defRPr>
      </a:lvl2pPr>
      <a:lvl3pPr marL="940478" algn="l" defTabSz="940478" rtl="0" eaLnBrk="1" latinLnBrk="0" hangingPunct="1">
        <a:defRPr sz="1852" kern="1200">
          <a:solidFill>
            <a:schemeClr val="tx1"/>
          </a:solidFill>
          <a:latin typeface="+mn-lt"/>
          <a:ea typeface="+mn-ea"/>
          <a:cs typeface="+mn-cs"/>
        </a:defRPr>
      </a:lvl3pPr>
      <a:lvl4pPr marL="1410718" algn="l" defTabSz="940478" rtl="0" eaLnBrk="1" latinLnBrk="0" hangingPunct="1">
        <a:defRPr sz="1852" kern="1200">
          <a:solidFill>
            <a:schemeClr val="tx1"/>
          </a:solidFill>
          <a:latin typeface="+mn-lt"/>
          <a:ea typeface="+mn-ea"/>
          <a:cs typeface="+mn-cs"/>
        </a:defRPr>
      </a:lvl4pPr>
      <a:lvl5pPr marL="1880957" algn="l" defTabSz="940478" rtl="0" eaLnBrk="1" latinLnBrk="0" hangingPunct="1">
        <a:defRPr sz="1852" kern="1200">
          <a:solidFill>
            <a:schemeClr val="tx1"/>
          </a:solidFill>
          <a:latin typeface="+mn-lt"/>
          <a:ea typeface="+mn-ea"/>
          <a:cs typeface="+mn-cs"/>
        </a:defRPr>
      </a:lvl5pPr>
      <a:lvl6pPr marL="2351197" algn="l" defTabSz="940478" rtl="0" eaLnBrk="1" latinLnBrk="0" hangingPunct="1">
        <a:defRPr sz="1852" kern="1200">
          <a:solidFill>
            <a:schemeClr val="tx1"/>
          </a:solidFill>
          <a:latin typeface="+mn-lt"/>
          <a:ea typeface="+mn-ea"/>
          <a:cs typeface="+mn-cs"/>
        </a:defRPr>
      </a:lvl6pPr>
      <a:lvl7pPr marL="2821436" algn="l" defTabSz="940478" rtl="0" eaLnBrk="1" latinLnBrk="0" hangingPunct="1">
        <a:defRPr sz="1852" kern="1200">
          <a:solidFill>
            <a:schemeClr val="tx1"/>
          </a:solidFill>
          <a:latin typeface="+mn-lt"/>
          <a:ea typeface="+mn-ea"/>
          <a:cs typeface="+mn-cs"/>
        </a:defRPr>
      </a:lvl7pPr>
      <a:lvl8pPr marL="3291676" algn="l" defTabSz="940478" rtl="0" eaLnBrk="1" latinLnBrk="0" hangingPunct="1">
        <a:defRPr sz="1852" kern="1200">
          <a:solidFill>
            <a:schemeClr val="tx1"/>
          </a:solidFill>
          <a:latin typeface="+mn-lt"/>
          <a:ea typeface="+mn-ea"/>
          <a:cs typeface="+mn-cs"/>
        </a:defRPr>
      </a:lvl8pPr>
      <a:lvl9pPr marL="3761915" algn="l" defTabSz="940478" rtl="0" eaLnBrk="1" latinLnBrk="0" hangingPunct="1">
        <a:defRPr sz="1852"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0">
          <a:gsLst>
            <a:gs pos="0">
              <a:schemeClr val="bg1"/>
            </a:gs>
            <a:gs pos="100000">
              <a:schemeClr val="bg2"/>
            </a:gs>
          </a:gsLst>
          <a:lin ang="5400000" scaled="1"/>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D7C1E14C-C1F5-2255-65EA-B9B9677B3E9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17071246" y="8534400"/>
            <a:ext cx="15542354" cy="7407358"/>
          </a:xfrm>
          <a:prstGeom prst="rect">
            <a:avLst/>
          </a:prstGeom>
        </p:spPr>
      </p:pic>
      <p:pic>
        <p:nvPicPr>
          <p:cNvPr id="17" name="Picture 16">
            <a:extLst>
              <a:ext uri="{FF2B5EF4-FFF2-40B4-BE49-F238E27FC236}">
                <a16:creationId xmlns:a16="http://schemas.microsoft.com/office/drawing/2014/main" id="{72DEF2AD-6C91-FC47-5228-7333EFAC3927}"/>
              </a:ext>
            </a:extLst>
          </p:cNvPr>
          <p:cNvPicPr>
            <a:picLocks noChangeAspect="1"/>
          </p:cNvPicPr>
          <p:nvPr/>
        </p:nvPicPr>
        <p:blipFill>
          <a:blip r:embed="rId3"/>
          <a:stretch>
            <a:fillRect/>
          </a:stretch>
        </p:blipFill>
        <p:spPr>
          <a:xfrm>
            <a:off x="24384000" y="9226901"/>
            <a:ext cx="686470" cy="6698899"/>
          </a:xfrm>
          <a:prstGeom prst="rect">
            <a:avLst/>
          </a:prstGeom>
        </p:spPr>
      </p:pic>
      <p:sp>
        <p:nvSpPr>
          <p:cNvPr id="2050" name="Rectangle 2"/>
          <p:cNvSpPr>
            <a:spLocks noGrp="1" noChangeArrowheads="1"/>
          </p:cNvSpPr>
          <p:nvPr>
            <p:ph type="title" sz="quarter"/>
          </p:nvPr>
        </p:nvSpPr>
        <p:spPr>
          <a:xfrm>
            <a:off x="0" y="0"/>
            <a:ext cx="32918400" cy="6440055"/>
          </a:xfrm>
          <a:gradFill>
            <a:gsLst>
              <a:gs pos="0">
                <a:schemeClr val="tx2">
                  <a:lumMod val="50000"/>
                </a:schemeClr>
              </a:gs>
              <a:gs pos="50000">
                <a:schemeClr val="tx2">
                  <a:lumMod val="75000"/>
                </a:schemeClr>
              </a:gs>
              <a:gs pos="100000">
                <a:schemeClr val="tx2">
                  <a:lumMod val="50000"/>
                </a:schemeClr>
              </a:gs>
            </a:gsLst>
            <a:lin ang="5400000" scaled="1"/>
          </a:gradFill>
          <a:ln>
            <a:solidFill>
              <a:schemeClr val="tx1"/>
            </a:solidFill>
            <a:miter lim="800000"/>
            <a:headEnd/>
            <a:tailEnd/>
          </a:ln>
        </p:spPr>
        <p:txBody>
          <a:bodyPr>
            <a:normAutofit fontScale="90000"/>
          </a:bodyPr>
          <a:lstStyle/>
          <a:p>
            <a:pPr indent="-470239" algn="just" eaLnBrk="1" hangingPunct="1">
              <a:spcBef>
                <a:spcPts val="0"/>
              </a:spcBef>
              <a:spcAft>
                <a:spcPts val="0"/>
              </a:spcAft>
            </a:pPr>
            <a:r>
              <a:rPr lang="en-US" sz="9800" dirty="0">
                <a:solidFill>
                  <a:schemeClr val="bg1"/>
                </a:solidFill>
              </a:rPr>
              <a:t>		</a:t>
            </a:r>
            <a:br>
              <a:rPr lang="en-US" sz="9800" dirty="0">
                <a:solidFill>
                  <a:schemeClr val="bg1"/>
                </a:solidFill>
              </a:rPr>
            </a:br>
            <a:br>
              <a:rPr lang="en-US" sz="9800" dirty="0">
                <a:solidFill>
                  <a:schemeClr val="bg1"/>
                </a:solidFill>
              </a:rPr>
            </a:br>
            <a:r>
              <a:rPr lang="en-US" sz="9800" dirty="0">
                <a:solidFill>
                  <a:schemeClr val="bg1"/>
                </a:solidFill>
              </a:rPr>
              <a:t>		</a:t>
            </a:r>
            <a:br>
              <a:rPr lang="en-US" sz="9050" dirty="0">
                <a:solidFill>
                  <a:schemeClr val="bg1"/>
                </a:solidFill>
              </a:rPr>
            </a:br>
            <a:r>
              <a:rPr lang="en-US" sz="5554" i="1" dirty="0">
                <a:solidFill>
                  <a:srgbClr val="FFFFFF"/>
                </a:solidFill>
              </a:rPr>
              <a:t>A. Santa Fe </a:t>
            </a:r>
            <a:r>
              <a:rPr lang="en-US" sz="5554" i="1" dirty="0" err="1">
                <a:solidFill>
                  <a:srgbClr val="FFFFFF"/>
                </a:solidFill>
              </a:rPr>
              <a:t>Dueñas</a:t>
            </a:r>
            <a:r>
              <a:rPr lang="en-US" sz="5554" i="1" dirty="0">
                <a:solidFill>
                  <a:srgbClr val="FFFFFF"/>
                </a:solidFill>
              </a:rPr>
              <a:t> (University of New Hampshire), N. </a:t>
            </a:r>
            <a:r>
              <a:rPr lang="en-US" sz="5554" i="1" dirty="0" err="1">
                <a:solidFill>
                  <a:srgbClr val="FFFFFF"/>
                </a:solidFill>
              </a:rPr>
              <a:t>Lugaz</a:t>
            </a:r>
            <a:r>
              <a:rPr lang="en-US" sz="5554" i="1" dirty="0">
                <a:solidFill>
                  <a:srgbClr val="FFFFFF"/>
                </a:solidFill>
              </a:rPr>
              <a:t> (University of New Hampshire), N. Al-Haddad (University of New Hampshire), B. Zhuang (University of New Hampshire), R. W. Ebert (SwRI), M. I. Desai (SwRI), L. K. Jian (NASA Goddard Space Flight Center)       </a:t>
            </a:r>
            <a:r>
              <a:rPr lang="en-US" sz="5554" i="1" dirty="0">
                <a:solidFill>
                  <a:schemeClr val="bg2">
                    <a:lumMod val="75000"/>
                  </a:schemeClr>
                </a:solidFill>
              </a:rPr>
              <a:t>adolfo.santafeduenas@unh.edu</a:t>
            </a:r>
          </a:p>
        </p:txBody>
      </p:sp>
      <p:sp>
        <p:nvSpPr>
          <p:cNvPr id="2150" name="Text Box 161"/>
          <p:cNvSpPr txBox="1">
            <a:spLocks noChangeArrowheads="1"/>
          </p:cNvSpPr>
          <p:nvPr/>
        </p:nvSpPr>
        <p:spPr bwMode="auto">
          <a:xfrm>
            <a:off x="37947600" y="14525628"/>
            <a:ext cx="3657600" cy="56707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4300" b="1">
                <a:solidFill>
                  <a:srgbClr val="FF9900"/>
                </a:solidFill>
                <a:latin typeface="Arial" charset="0"/>
              </a:defRPr>
            </a:lvl1pPr>
            <a:lvl2pPr marL="742950" indent="-285750" eaLnBrk="0" hangingPunct="0">
              <a:defRPr sz="4300" b="1">
                <a:solidFill>
                  <a:srgbClr val="FF9900"/>
                </a:solidFill>
                <a:latin typeface="Arial" charset="0"/>
              </a:defRPr>
            </a:lvl2pPr>
            <a:lvl3pPr marL="1143000" indent="-228600" eaLnBrk="0" hangingPunct="0">
              <a:defRPr sz="4300" b="1">
                <a:solidFill>
                  <a:srgbClr val="FF9900"/>
                </a:solidFill>
                <a:latin typeface="Arial" charset="0"/>
              </a:defRPr>
            </a:lvl3pPr>
            <a:lvl4pPr marL="1600200" indent="-228600" eaLnBrk="0" hangingPunct="0">
              <a:defRPr sz="4300" b="1">
                <a:solidFill>
                  <a:srgbClr val="FF9900"/>
                </a:solidFill>
                <a:latin typeface="Arial" charset="0"/>
              </a:defRPr>
            </a:lvl4pPr>
            <a:lvl5pPr marL="2057400" indent="-228600" eaLnBrk="0" hangingPunct="0">
              <a:defRPr sz="4300" b="1">
                <a:solidFill>
                  <a:srgbClr val="FF9900"/>
                </a:solidFill>
                <a:latin typeface="Arial" charset="0"/>
              </a:defRPr>
            </a:lvl5pPr>
            <a:lvl6pPr marL="2514600" indent="-228600" algn="ctr" eaLnBrk="0" fontAlgn="base" hangingPunct="0">
              <a:spcBef>
                <a:spcPct val="0"/>
              </a:spcBef>
              <a:spcAft>
                <a:spcPct val="0"/>
              </a:spcAft>
              <a:defRPr sz="4300" b="1">
                <a:solidFill>
                  <a:srgbClr val="FF9900"/>
                </a:solidFill>
                <a:latin typeface="Arial" charset="0"/>
              </a:defRPr>
            </a:lvl6pPr>
            <a:lvl7pPr marL="2971800" indent="-228600" algn="ctr" eaLnBrk="0" fontAlgn="base" hangingPunct="0">
              <a:spcBef>
                <a:spcPct val="0"/>
              </a:spcBef>
              <a:spcAft>
                <a:spcPct val="0"/>
              </a:spcAft>
              <a:defRPr sz="4300" b="1">
                <a:solidFill>
                  <a:srgbClr val="FF9900"/>
                </a:solidFill>
                <a:latin typeface="Arial" charset="0"/>
              </a:defRPr>
            </a:lvl7pPr>
            <a:lvl8pPr marL="3429000" indent="-228600" algn="ctr" eaLnBrk="0" fontAlgn="base" hangingPunct="0">
              <a:spcBef>
                <a:spcPct val="0"/>
              </a:spcBef>
              <a:spcAft>
                <a:spcPct val="0"/>
              </a:spcAft>
              <a:defRPr sz="4300" b="1">
                <a:solidFill>
                  <a:srgbClr val="FF9900"/>
                </a:solidFill>
                <a:latin typeface="Arial" charset="0"/>
              </a:defRPr>
            </a:lvl8pPr>
            <a:lvl9pPr marL="3886200" indent="-228600" algn="ctr" eaLnBrk="0" fontAlgn="base" hangingPunct="0">
              <a:spcBef>
                <a:spcPct val="0"/>
              </a:spcBef>
              <a:spcAft>
                <a:spcPct val="0"/>
              </a:spcAft>
              <a:defRPr sz="4300" b="1">
                <a:solidFill>
                  <a:srgbClr val="FF9900"/>
                </a:solidFill>
                <a:latin typeface="Arial" charset="0"/>
              </a:defRPr>
            </a:lvl9pPr>
          </a:lstStyle>
          <a:p>
            <a:pPr algn="l" eaLnBrk="1" hangingPunct="1">
              <a:spcBef>
                <a:spcPct val="50000"/>
              </a:spcBef>
            </a:pPr>
            <a:endParaRPr lang="en-US" sz="3085" b="0">
              <a:solidFill>
                <a:schemeClr val="tx1"/>
              </a:solidFill>
            </a:endParaRPr>
          </a:p>
        </p:txBody>
      </p:sp>
      <p:sp>
        <p:nvSpPr>
          <p:cNvPr id="2152" name="Rectangle 164"/>
          <p:cNvSpPr>
            <a:spLocks noChangeArrowheads="1"/>
          </p:cNvSpPr>
          <p:nvPr/>
        </p:nvSpPr>
        <p:spPr bwMode="auto">
          <a:xfrm>
            <a:off x="16877905" y="6781800"/>
            <a:ext cx="15735695" cy="16459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41079" tIns="70540" rIns="141079" bIns="70540" anchor="ctr"/>
          <a:lstStyle/>
          <a:p>
            <a:pPr defTabSz="3869678"/>
            <a:r>
              <a:rPr lang="en-US" sz="6172" dirty="0">
                <a:solidFill>
                  <a:srgbClr val="CCCCCC"/>
                </a:solidFill>
                <a:latin typeface="Times New Roman" panose="02020603050405020304" pitchFamily="18" charset="0"/>
                <a:cs typeface="Times New Roman" panose="02020603050405020304" pitchFamily="18" charset="0"/>
              </a:rPr>
              <a:t>Results</a:t>
            </a:r>
            <a:endParaRPr lang="en-US" sz="6172"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154" name="Rectangle 166"/>
          <p:cNvSpPr>
            <a:spLocks noChangeArrowheads="1"/>
          </p:cNvSpPr>
          <p:nvPr/>
        </p:nvSpPr>
        <p:spPr bwMode="auto">
          <a:xfrm>
            <a:off x="216048" y="14020800"/>
            <a:ext cx="15036800" cy="16459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41079" tIns="70540" rIns="141079" bIns="70540" anchor="ctr"/>
          <a:lstStyle/>
          <a:p>
            <a:pPr defTabSz="3869678"/>
            <a:r>
              <a:rPr lang="en-US" sz="6172" dirty="0">
                <a:solidFill>
                  <a:srgbClr val="CCCCCC"/>
                </a:solidFill>
              </a:rPr>
              <a:t>Methodology</a:t>
            </a:r>
          </a:p>
        </p:txBody>
      </p:sp>
      <p:sp>
        <p:nvSpPr>
          <p:cNvPr id="2155" name="Rectangle 167"/>
          <p:cNvSpPr>
            <a:spLocks noChangeArrowheads="1"/>
          </p:cNvSpPr>
          <p:nvPr/>
        </p:nvSpPr>
        <p:spPr bwMode="auto">
          <a:xfrm>
            <a:off x="216048" y="6777798"/>
            <a:ext cx="14886193" cy="16459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41079" tIns="70540" rIns="141079" bIns="70540" anchor="ctr"/>
          <a:lstStyle/>
          <a:p>
            <a:pPr defTabSz="3869678"/>
            <a:r>
              <a:rPr lang="en-US" sz="6172" dirty="0">
                <a:solidFill>
                  <a:srgbClr val="CCCCCC"/>
                </a:solidFill>
                <a:latin typeface="Times New Roman" panose="02020603050405020304" pitchFamily="18" charset="0"/>
                <a:cs typeface="Times New Roman" panose="02020603050405020304" pitchFamily="18" charset="0"/>
              </a:rPr>
              <a:t>Introduction</a:t>
            </a:r>
            <a:endParaRPr lang="en-US" sz="3971" dirty="0">
              <a:solidFill>
                <a:srgbClr val="999999"/>
              </a:solidFill>
              <a:latin typeface="Times New Roman" panose="02020603050405020304" pitchFamily="18" charset="0"/>
              <a:cs typeface="Times New Roman" panose="02020603050405020304" pitchFamily="18" charset="0"/>
            </a:endParaRPr>
          </a:p>
        </p:txBody>
      </p:sp>
      <p:sp>
        <p:nvSpPr>
          <p:cNvPr id="19" name="Rectangle 165"/>
          <p:cNvSpPr>
            <a:spLocks noChangeArrowheads="1"/>
          </p:cNvSpPr>
          <p:nvPr/>
        </p:nvSpPr>
        <p:spPr bwMode="auto">
          <a:xfrm>
            <a:off x="16877905" y="36728400"/>
            <a:ext cx="15676880" cy="16459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41079" tIns="70540" rIns="141079" bIns="70540" anchor="ctr"/>
          <a:lstStyle/>
          <a:p>
            <a:pPr defTabSz="3869678"/>
            <a:r>
              <a:rPr lang="en-US" sz="6172" dirty="0">
                <a:solidFill>
                  <a:srgbClr val="CCCCCC"/>
                </a:solidFill>
              </a:rPr>
              <a:t>ACKNOWLEDGEMENTS</a:t>
            </a:r>
            <a:endParaRPr lang="en-US" sz="3971" dirty="0">
              <a:solidFill>
                <a:schemeClr val="accent1"/>
              </a:solidFill>
            </a:endParaRPr>
          </a:p>
        </p:txBody>
      </p:sp>
      <p:sp>
        <p:nvSpPr>
          <p:cNvPr id="36" name="Rectangle 164"/>
          <p:cNvSpPr>
            <a:spLocks noChangeArrowheads="1"/>
          </p:cNvSpPr>
          <p:nvPr/>
        </p:nvSpPr>
        <p:spPr bwMode="auto">
          <a:xfrm>
            <a:off x="16877905" y="27822234"/>
            <a:ext cx="15735695" cy="1645920"/>
          </a:xfrm>
          <a:prstGeom prst="rect">
            <a:avLst/>
          </a:prstGeom>
          <a:gradFill>
            <a:gsLst>
              <a:gs pos="0">
                <a:schemeClr val="tx2">
                  <a:lumMod val="50000"/>
                </a:schemeClr>
              </a:gs>
              <a:gs pos="50000">
                <a:schemeClr val="tx2">
                  <a:lumMod val="75000"/>
                </a:schemeClr>
              </a:gs>
              <a:gs pos="100000">
                <a:schemeClr val="tx2">
                  <a:lumMod val="50000"/>
                </a:schemeClr>
              </a:gs>
            </a:gsLst>
            <a:lin ang="5400000" scaled="1"/>
          </a:gradFill>
          <a:ln w="9525">
            <a:solidFill>
              <a:schemeClr val="tx1"/>
            </a:solidFill>
            <a:miter lim="800000"/>
            <a:headEnd/>
            <a:tailEnd/>
          </a:ln>
          <a:effectLst/>
        </p:spPr>
        <p:txBody>
          <a:bodyPr wrap="none" lIns="141079" tIns="70540" rIns="141079" bIns="70540" anchor="ctr"/>
          <a:lstStyle/>
          <a:p>
            <a:pPr defTabSz="3869678"/>
            <a:r>
              <a:rPr lang="en-US" sz="6172" dirty="0">
                <a:solidFill>
                  <a:srgbClr val="CCCCCC"/>
                </a:solidFill>
                <a:latin typeface="Times New Roman" panose="02020603050405020304" pitchFamily="18" charset="0"/>
                <a:cs typeface="Times New Roman" panose="02020603050405020304" pitchFamily="18" charset="0"/>
              </a:rPr>
              <a:t>Discussion</a:t>
            </a:r>
            <a:endParaRPr lang="en-US" sz="5554" dirty="0">
              <a:solidFill>
                <a:schemeClr val="bg1">
                  <a:lumMod val="85000"/>
                </a:schemeClr>
              </a:solidFill>
              <a:latin typeface="Times New Roman" panose="02020603050405020304" pitchFamily="18" charset="0"/>
              <a:cs typeface="Times New Roman" panose="02020603050405020304" pitchFamily="18" charset="0"/>
            </a:endParaRPr>
          </a:p>
        </p:txBody>
      </p:sp>
      <p:sp>
        <p:nvSpPr>
          <p:cNvPr id="20" name="Text Box 2546"/>
          <p:cNvSpPr txBox="1">
            <a:spLocks noChangeArrowheads="1"/>
          </p:cNvSpPr>
          <p:nvPr/>
        </p:nvSpPr>
        <p:spPr bwMode="auto">
          <a:xfrm>
            <a:off x="216048" y="8577262"/>
            <a:ext cx="15330745" cy="550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457200" indent="-457200" eaLnBrk="0" hangingPunct="0">
              <a:defRPr sz="6000">
                <a:solidFill>
                  <a:schemeClr val="tx1"/>
                </a:solidFill>
                <a:latin typeface="Arial" charset="0"/>
                <a:ea typeface="ＭＳ Ｐゴシック" charset="0"/>
              </a:defRPr>
            </a:lvl1pPr>
            <a:lvl2pPr marL="1200150" indent="-457200" eaLnBrk="0" hangingPunct="0">
              <a:defRPr sz="6000">
                <a:solidFill>
                  <a:schemeClr val="tx1"/>
                </a:solidFill>
                <a:latin typeface="Arial" charset="0"/>
                <a:ea typeface="ＭＳ Ｐゴシック" charset="0"/>
              </a:defRPr>
            </a:lvl2pPr>
            <a:lvl3pPr marL="1143000" indent="-228600" eaLnBrk="0" hangingPunct="0">
              <a:defRPr sz="6000">
                <a:solidFill>
                  <a:schemeClr val="tx1"/>
                </a:solidFill>
                <a:latin typeface="Arial" charset="0"/>
                <a:ea typeface="ＭＳ Ｐゴシック" charset="0"/>
              </a:defRPr>
            </a:lvl3pPr>
            <a:lvl4pPr marL="1600200" indent="-228600" eaLnBrk="0" hangingPunct="0">
              <a:defRPr sz="6000">
                <a:solidFill>
                  <a:schemeClr val="tx1"/>
                </a:solidFill>
                <a:latin typeface="Arial" charset="0"/>
                <a:ea typeface="ＭＳ Ｐゴシック" charset="0"/>
              </a:defRPr>
            </a:lvl4pPr>
            <a:lvl5pPr marL="2057400" indent="-228600" eaLnBrk="0" hangingPunct="0">
              <a:defRPr sz="6000">
                <a:solidFill>
                  <a:schemeClr val="tx1"/>
                </a:solidFill>
                <a:latin typeface="Arial" charset="0"/>
                <a:ea typeface="ＭＳ Ｐゴシック" charset="0"/>
              </a:defRPr>
            </a:lvl5pPr>
            <a:lvl6pPr marL="2514600" indent="-228600" algn="ctr" eaLnBrk="0" fontAlgn="base" hangingPunct="0">
              <a:spcBef>
                <a:spcPct val="50000"/>
              </a:spcBef>
              <a:spcAft>
                <a:spcPct val="0"/>
              </a:spcAft>
              <a:defRPr sz="6000">
                <a:solidFill>
                  <a:schemeClr val="tx1"/>
                </a:solidFill>
                <a:latin typeface="Arial" charset="0"/>
                <a:ea typeface="ＭＳ Ｐゴシック" charset="0"/>
              </a:defRPr>
            </a:lvl6pPr>
            <a:lvl7pPr marL="2971800" indent="-228600" algn="ctr" eaLnBrk="0" fontAlgn="base" hangingPunct="0">
              <a:spcBef>
                <a:spcPct val="50000"/>
              </a:spcBef>
              <a:spcAft>
                <a:spcPct val="0"/>
              </a:spcAft>
              <a:defRPr sz="6000">
                <a:solidFill>
                  <a:schemeClr val="tx1"/>
                </a:solidFill>
                <a:latin typeface="Arial" charset="0"/>
                <a:ea typeface="ＭＳ Ｐゴシック" charset="0"/>
              </a:defRPr>
            </a:lvl7pPr>
            <a:lvl8pPr marL="3429000" indent="-228600" algn="ctr" eaLnBrk="0" fontAlgn="base" hangingPunct="0">
              <a:spcBef>
                <a:spcPct val="50000"/>
              </a:spcBef>
              <a:spcAft>
                <a:spcPct val="0"/>
              </a:spcAft>
              <a:defRPr sz="6000">
                <a:solidFill>
                  <a:schemeClr val="tx1"/>
                </a:solidFill>
                <a:latin typeface="Arial" charset="0"/>
                <a:ea typeface="ＭＳ Ｐゴシック" charset="0"/>
              </a:defRPr>
            </a:lvl8pPr>
            <a:lvl9pPr marL="3886200" indent="-228600" algn="ctr" eaLnBrk="0" fontAlgn="base" hangingPunct="0">
              <a:spcBef>
                <a:spcPct val="50000"/>
              </a:spcBef>
              <a:spcAft>
                <a:spcPct val="0"/>
              </a:spcAft>
              <a:defRPr sz="6000">
                <a:solidFill>
                  <a:schemeClr val="tx1"/>
                </a:solidFill>
                <a:latin typeface="Arial" charset="0"/>
                <a:ea typeface="ＭＳ Ｐゴシック" charset="0"/>
              </a:defRPr>
            </a:lvl9pPr>
          </a:lstStyle>
          <a:p>
            <a:pPr marL="0" indent="0" algn="just" eaLnBrk="1" hangingPunct="1">
              <a:spcBef>
                <a:spcPts val="1235"/>
              </a:spcBef>
            </a:pPr>
            <a:r>
              <a:rPr lang="en-US" sz="2800" b="0" dirty="0">
                <a:latin typeface="Times New Roman" charset="0"/>
                <a:cs typeface="Times New Roman" charset="0"/>
              </a:rPr>
              <a:t> </a:t>
            </a:r>
            <a:r>
              <a:rPr lang="en-US" sz="4400" b="0" dirty="0">
                <a:latin typeface="Times New Roman" charset="0"/>
                <a:cs typeface="Times New Roman" charset="0"/>
              </a:rPr>
              <a:t>We investigate the deflection in energetic storm particle (ESP) driven by coronal mass ejections (CMEs) during solar cycles (SCs) 23 and 24. We use observations from NASA’s ACE and STEREO missions of helium (He), oxygen (O), and iron (Fe) intensities from ~0.13 to 3 MeV/nucleon. We examine the angular distribution of ESP intensities and the correlation of ESP intensities with the near-Sun CME speed and the average transit CME speed for eastern and western events.</a:t>
            </a:r>
          </a:p>
        </p:txBody>
      </p:sp>
      <p:sp>
        <p:nvSpPr>
          <p:cNvPr id="9" name="Rectangle 8"/>
          <p:cNvSpPr/>
          <p:nvPr/>
        </p:nvSpPr>
        <p:spPr>
          <a:xfrm>
            <a:off x="216048" y="15819120"/>
            <a:ext cx="15330745" cy="9941183"/>
          </a:xfrm>
          <a:prstGeom prst="rect">
            <a:avLst/>
          </a:prstGeom>
        </p:spPr>
        <p:txBody>
          <a:bodyPr wrap="square">
            <a:spAutoFit/>
          </a:bodyPr>
          <a:lstStyle/>
          <a:p>
            <a:pPr marL="571500" indent="-571500" algn="just">
              <a:buFont typeface="Arial" panose="020B0604020202020204" pitchFamily="34" charset="0"/>
              <a:buChar char="•"/>
            </a:pPr>
            <a:r>
              <a:rPr lang="en-US" sz="4000" b="0" dirty="0">
                <a:solidFill>
                  <a:srgbClr val="000000"/>
                </a:solidFill>
                <a:latin typeface="Times New Roman" panose="02020603050405020304" pitchFamily="18" charset="0"/>
                <a:cs typeface="Times New Roman" panose="02020603050405020304" pitchFamily="18" charset="0"/>
              </a:rPr>
              <a:t>Surveyed energetic helium (He), oxygen (O), and iron (Fe) ion observations ranging from 0.1 to 3 MeV/nucleon using the Ultra-Low Energy Isotope Spectrometer (ULEIS) on ACE spacecraft during SC 23 ESP events between August 1998 and December 2006.</a:t>
            </a:r>
          </a:p>
          <a:p>
            <a:pPr marL="571500" indent="-571500" algn="just">
              <a:buFont typeface="Arial" panose="020B0604020202020204" pitchFamily="34" charset="0"/>
              <a:buChar char="•"/>
            </a:pPr>
            <a:r>
              <a:rPr lang="en-US" sz="4000" b="0" dirty="0">
                <a:solidFill>
                  <a:srgbClr val="000000"/>
                </a:solidFill>
                <a:latin typeface="Times New Roman" panose="02020603050405020304" pitchFamily="18" charset="0"/>
                <a:cs typeface="Times New Roman" panose="02020603050405020304" pitchFamily="18" charset="0"/>
              </a:rPr>
              <a:t>Surveyed the same type of observations using </a:t>
            </a:r>
            <a:r>
              <a:rPr lang="en-US" sz="4000" b="0" dirty="0" err="1">
                <a:solidFill>
                  <a:srgbClr val="000000"/>
                </a:solidFill>
                <a:latin typeface="Times New Roman" panose="02020603050405020304" pitchFamily="18" charset="0"/>
                <a:cs typeface="Times New Roman" panose="02020603050405020304" pitchFamily="18" charset="0"/>
              </a:rPr>
              <a:t>Suprathermal</a:t>
            </a:r>
            <a:r>
              <a:rPr lang="en-US" sz="4000" b="0" dirty="0">
                <a:solidFill>
                  <a:srgbClr val="000000"/>
                </a:solidFill>
                <a:latin typeface="Times New Roman" panose="02020603050405020304" pitchFamily="18" charset="0"/>
                <a:cs typeface="Times New Roman" panose="02020603050405020304" pitchFamily="18" charset="0"/>
              </a:rPr>
              <a:t> Ion Telescope (SIT) on STA and STB and ULEIS on ACE during SC 24 ESP events between January 2009 and December 2019.</a:t>
            </a:r>
          </a:p>
          <a:p>
            <a:pPr marL="571500" indent="-571500" algn="just">
              <a:buFont typeface="Arial" panose="020B0604020202020204" pitchFamily="34" charset="0"/>
              <a:buChar char="•"/>
            </a:pPr>
            <a:r>
              <a:rPr lang="en-US" sz="4000" b="0" dirty="0">
                <a:solidFill>
                  <a:srgbClr val="000000"/>
                </a:solidFill>
                <a:latin typeface="Times New Roman" panose="02020603050405020304" pitchFamily="18" charset="0"/>
                <a:cs typeface="Times New Roman" panose="02020603050405020304" pitchFamily="18" charset="0"/>
              </a:rPr>
              <a:t>Selected the events where the energetic particle intensity profiles exhibited a synchronized increase of at least 200% within ±3 hours of the shock arrival time in the He, O, and Fe intensities.</a:t>
            </a:r>
          </a:p>
          <a:p>
            <a:pPr marL="571500" indent="-571500" algn="just">
              <a:buFont typeface="Arial" panose="020B0604020202020204" pitchFamily="34" charset="0"/>
              <a:buChar char="•"/>
            </a:pPr>
            <a:r>
              <a:rPr lang="en-US" sz="4000" b="0" dirty="0">
                <a:solidFill>
                  <a:srgbClr val="000000"/>
                </a:solidFill>
                <a:latin typeface="Times New Roman" panose="02020603050405020304" pitchFamily="18" charset="0"/>
                <a:cs typeface="Times New Roman" panose="02020603050405020304" pitchFamily="18" charset="0"/>
              </a:rPr>
              <a:t>Ensured no other dominant shocks were present within a 1-day window.</a:t>
            </a:r>
          </a:p>
          <a:p>
            <a:pPr marL="571500" indent="-571500" algn="just">
              <a:buFont typeface="Arial" panose="020B0604020202020204" pitchFamily="34" charset="0"/>
              <a:buChar char="•"/>
            </a:pPr>
            <a:r>
              <a:rPr lang="en-US" sz="4000" b="0" dirty="0">
                <a:solidFill>
                  <a:srgbClr val="000000"/>
                </a:solidFill>
                <a:latin typeface="Times New Roman" panose="02020603050405020304" pitchFamily="18" charset="0"/>
                <a:cs typeface="Times New Roman" panose="02020603050405020304" pitchFamily="18" charset="0"/>
              </a:rPr>
              <a:t>Computed the speed ratio between near-Sun and average transit CME speeds of the ESP events and plotted it against source flare heliographic location to determine the average CME deflection during both SCs (Fig 2).</a:t>
            </a:r>
          </a:p>
        </p:txBody>
      </p:sp>
      <p:sp>
        <p:nvSpPr>
          <p:cNvPr id="21" name="Rectangle 20"/>
          <p:cNvSpPr/>
          <p:nvPr/>
        </p:nvSpPr>
        <p:spPr>
          <a:xfrm>
            <a:off x="16987519" y="38996380"/>
            <a:ext cx="15930881" cy="1611852"/>
          </a:xfrm>
          <a:prstGeom prst="rect">
            <a:avLst/>
          </a:prstGeom>
        </p:spPr>
        <p:txBody>
          <a:bodyPr wrap="square">
            <a:spAutoFit/>
          </a:bodyPr>
          <a:lstStyle/>
          <a:p>
            <a:pPr algn="l"/>
            <a:r>
              <a:rPr lang="en-US" sz="4937" b="0" dirty="0">
                <a:solidFill>
                  <a:srgbClr val="000000"/>
                </a:solidFill>
                <a:latin typeface="Times New Roman" panose="02020603050405020304" pitchFamily="18" charset="0"/>
                <a:cs typeface="Times New Roman" panose="02020603050405020304" pitchFamily="18" charset="0"/>
              </a:rPr>
              <a:t>Work at UNH was supported by NASA grants: 80NSSC20K0700, 80NSSC21K0463 and 80NSSC23K1057.</a:t>
            </a:r>
          </a:p>
        </p:txBody>
      </p:sp>
      <p:sp>
        <p:nvSpPr>
          <p:cNvPr id="30" name="Rectangle 29"/>
          <p:cNvSpPr/>
          <p:nvPr/>
        </p:nvSpPr>
        <p:spPr>
          <a:xfrm>
            <a:off x="16877906" y="29696754"/>
            <a:ext cx="15735695" cy="6863417"/>
          </a:xfrm>
          <a:prstGeom prst="rect">
            <a:avLst/>
          </a:prstGeom>
        </p:spPr>
        <p:txBody>
          <a:bodyPr wrap="square">
            <a:spAutoFit/>
          </a:bodyPr>
          <a:lstStyle/>
          <a:p>
            <a:pPr algn="just"/>
            <a:r>
              <a:rPr lang="en-US" sz="4400" b="0" dirty="0">
                <a:solidFill>
                  <a:srgbClr val="000000"/>
                </a:solidFill>
                <a:latin typeface="Times New Roman" panose="02020603050405020304" pitchFamily="18" charset="0"/>
                <a:cs typeface="Times New Roman" panose="02020603050405020304" pitchFamily="18" charset="0"/>
              </a:rPr>
              <a:t>Our findings revealed that during the weakest solar cycle, 24, there were more Northern than Southern CME events and similar numbers of Eastern and Western CME events observed at 1 au. Conversely, the strongest solar cycle, 23, exhibited similar numbers of Northern and Southern CME events (Fig 3) and more Western than Eastern CME events. The heliographic distribution of the CME speed ratio suggests that, on average, CMEs experienced a deflection of 7.2° from the West and 0.2° from the North during solar cycle 23, while during solar cycle 24, the deflection was 1.3° from the East and 2.7° from the North (Fig 2).</a:t>
            </a:r>
          </a:p>
        </p:txBody>
      </p:sp>
      <p:pic>
        <p:nvPicPr>
          <p:cNvPr id="2" name="Picture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3164800" y="307653"/>
            <a:ext cx="8887908" cy="2588208"/>
          </a:xfrm>
          <a:prstGeom prst="rect">
            <a:avLst/>
          </a:prstGeom>
        </p:spPr>
      </p:pic>
      <p:pic>
        <p:nvPicPr>
          <p:cNvPr id="6" name="Picture 5">
            <a:extLst>
              <a:ext uri="{FF2B5EF4-FFF2-40B4-BE49-F238E27FC236}">
                <a16:creationId xmlns:a16="http://schemas.microsoft.com/office/drawing/2014/main" id="{526C4E7F-E66B-FB11-65E0-ABA91A6848BB}"/>
              </a:ext>
            </a:extLst>
          </p:cNvPr>
          <p:cNvPicPr>
            <a:picLocks noChangeAspect="1"/>
          </p:cNvPicPr>
          <p:nvPr/>
        </p:nvPicPr>
        <p:blipFill>
          <a:blip r:embed="rId5"/>
          <a:stretch>
            <a:fillRect/>
          </a:stretch>
        </p:blipFill>
        <p:spPr>
          <a:xfrm>
            <a:off x="16306800" y="20337291"/>
            <a:ext cx="8295641" cy="6037143"/>
          </a:xfrm>
          <a:prstGeom prst="rect">
            <a:avLst/>
          </a:prstGeom>
        </p:spPr>
      </p:pic>
      <p:pic>
        <p:nvPicPr>
          <p:cNvPr id="15" name="Picture 14">
            <a:extLst>
              <a:ext uri="{FF2B5EF4-FFF2-40B4-BE49-F238E27FC236}">
                <a16:creationId xmlns:a16="http://schemas.microsoft.com/office/drawing/2014/main" id="{DEB0281D-3AEE-5A98-7058-61851EA3FDDF}"/>
              </a:ext>
            </a:extLst>
          </p:cNvPr>
          <p:cNvPicPr>
            <a:picLocks noChangeAspect="1"/>
          </p:cNvPicPr>
          <p:nvPr/>
        </p:nvPicPr>
        <p:blipFill>
          <a:blip r:embed="rId6"/>
          <a:stretch>
            <a:fillRect/>
          </a:stretch>
        </p:blipFill>
        <p:spPr>
          <a:xfrm>
            <a:off x="24716346" y="20337291"/>
            <a:ext cx="8202054" cy="5969035"/>
          </a:xfrm>
          <a:prstGeom prst="rect">
            <a:avLst/>
          </a:prstGeom>
        </p:spPr>
      </p:pic>
      <p:pic>
        <p:nvPicPr>
          <p:cNvPr id="10" name="Picture 9">
            <a:extLst>
              <a:ext uri="{FF2B5EF4-FFF2-40B4-BE49-F238E27FC236}">
                <a16:creationId xmlns:a16="http://schemas.microsoft.com/office/drawing/2014/main" id="{251DC069-F42B-41A4-71A8-8C79E6D6BD5A}"/>
              </a:ext>
            </a:extLst>
          </p:cNvPr>
          <p:cNvPicPr>
            <a:picLocks noChangeAspect="1"/>
          </p:cNvPicPr>
          <p:nvPr/>
        </p:nvPicPr>
        <p:blipFill>
          <a:blip r:embed="rId7"/>
          <a:stretch>
            <a:fillRect/>
          </a:stretch>
        </p:blipFill>
        <p:spPr>
          <a:xfrm>
            <a:off x="304800" y="26898600"/>
            <a:ext cx="14738627" cy="14192496"/>
          </a:xfrm>
          <a:prstGeom prst="rect">
            <a:avLst/>
          </a:prstGeom>
        </p:spPr>
      </p:pic>
      <p:sp>
        <p:nvSpPr>
          <p:cNvPr id="12" name="TextBox 11">
            <a:extLst>
              <a:ext uri="{FF2B5EF4-FFF2-40B4-BE49-F238E27FC236}">
                <a16:creationId xmlns:a16="http://schemas.microsoft.com/office/drawing/2014/main" id="{7AD5CD11-E2AC-C1AB-F8C2-131FCF6A0C75}"/>
              </a:ext>
            </a:extLst>
          </p:cNvPr>
          <p:cNvSpPr txBox="1"/>
          <p:nvPr/>
        </p:nvSpPr>
        <p:spPr>
          <a:xfrm>
            <a:off x="16306800" y="15925800"/>
            <a:ext cx="16611600" cy="4251292"/>
          </a:xfrm>
          <a:prstGeom prst="rect">
            <a:avLst/>
          </a:prstGeom>
          <a:noFill/>
        </p:spPr>
        <p:txBody>
          <a:bodyPr wrap="square">
            <a:spAutoFit/>
          </a:bodyPr>
          <a:lstStyle/>
          <a:p>
            <a:pPr algn="just"/>
            <a:r>
              <a:rPr lang="en-US" b="0" dirty="0">
                <a:solidFill>
                  <a:schemeClr val="tx1"/>
                </a:solidFill>
              </a:rPr>
              <a:t>Fig 2.  The solar source locations of CMEs for ESP events observed at 1 au during solar cycles 23 and 24 in heliographic coordinates. The SC 24 ESP events include STA, STB, and ACE observations, whereas SC 23 includes only events from ACE. The black point shows the average position of the flare source for ESP events observed at 1 au. The size and color of the scatter points represent the speed ratio between the near-Sun and average transit CME speeds of the ESP events.</a:t>
            </a:r>
          </a:p>
        </p:txBody>
      </p:sp>
      <p:sp>
        <p:nvSpPr>
          <p:cNvPr id="13" name="TextBox 12">
            <a:extLst>
              <a:ext uri="{FF2B5EF4-FFF2-40B4-BE49-F238E27FC236}">
                <a16:creationId xmlns:a16="http://schemas.microsoft.com/office/drawing/2014/main" id="{23175B5E-FC53-DE10-5A77-8FFB255A8CA3}"/>
              </a:ext>
            </a:extLst>
          </p:cNvPr>
          <p:cNvSpPr txBox="1"/>
          <p:nvPr/>
        </p:nvSpPr>
        <p:spPr>
          <a:xfrm>
            <a:off x="16306800" y="26313027"/>
            <a:ext cx="16611600" cy="1280607"/>
          </a:xfrm>
          <a:prstGeom prst="rect">
            <a:avLst/>
          </a:prstGeom>
          <a:noFill/>
        </p:spPr>
        <p:txBody>
          <a:bodyPr wrap="square">
            <a:spAutoFit/>
          </a:bodyPr>
          <a:lstStyle/>
          <a:p>
            <a:pPr algn="just"/>
            <a:r>
              <a:rPr lang="en-US" b="0" dirty="0">
                <a:solidFill>
                  <a:schemeClr val="tx1"/>
                </a:solidFill>
              </a:rPr>
              <a:t>Fig 3. Latitude distribution of CMEs for ESP events observed at 1 au during solar cycles 23 and 24</a:t>
            </a:r>
          </a:p>
        </p:txBody>
      </p:sp>
      <p:sp>
        <p:nvSpPr>
          <p:cNvPr id="3" name="TextBox 2">
            <a:extLst>
              <a:ext uri="{FF2B5EF4-FFF2-40B4-BE49-F238E27FC236}">
                <a16:creationId xmlns:a16="http://schemas.microsoft.com/office/drawing/2014/main" id="{CD20C7F2-13AB-7FD1-BC61-6C1B5DB0EE94}"/>
              </a:ext>
            </a:extLst>
          </p:cNvPr>
          <p:cNvSpPr txBox="1"/>
          <p:nvPr/>
        </p:nvSpPr>
        <p:spPr>
          <a:xfrm>
            <a:off x="0" y="41189067"/>
            <a:ext cx="15546793" cy="1280607"/>
          </a:xfrm>
          <a:prstGeom prst="rect">
            <a:avLst/>
          </a:prstGeom>
          <a:noFill/>
        </p:spPr>
        <p:txBody>
          <a:bodyPr wrap="square">
            <a:spAutoFit/>
          </a:bodyPr>
          <a:lstStyle/>
          <a:p>
            <a:r>
              <a:rPr lang="en-US" b="0" dirty="0">
                <a:solidFill>
                  <a:schemeClr val="tx1"/>
                </a:solidFill>
              </a:rPr>
              <a:t>Fig 1. An example of an ESP event observed by STEREO-A on day of year 315 in 2012.</a:t>
            </a:r>
          </a:p>
        </p:txBody>
      </p:sp>
      <p:sp>
        <p:nvSpPr>
          <p:cNvPr id="16" name="TextBox 15">
            <a:extLst>
              <a:ext uri="{FF2B5EF4-FFF2-40B4-BE49-F238E27FC236}">
                <a16:creationId xmlns:a16="http://schemas.microsoft.com/office/drawing/2014/main" id="{DDA473F3-BAAD-AF3D-1A46-831CEFCFA66A}"/>
              </a:ext>
            </a:extLst>
          </p:cNvPr>
          <p:cNvSpPr txBox="1"/>
          <p:nvPr/>
        </p:nvSpPr>
        <p:spPr>
          <a:xfrm>
            <a:off x="304800" y="680412"/>
            <a:ext cx="22555200" cy="2800767"/>
          </a:xfrm>
          <a:prstGeom prst="rect">
            <a:avLst/>
          </a:prstGeom>
          <a:noFill/>
        </p:spPr>
        <p:txBody>
          <a:bodyPr wrap="square" rtlCol="0">
            <a:spAutoFit/>
          </a:bodyPr>
          <a:lstStyle/>
          <a:p>
            <a:r>
              <a:rPr lang="en-US" sz="8800" dirty="0">
                <a:solidFill>
                  <a:schemeClr val="bg1"/>
                </a:solidFill>
              </a:rPr>
              <a:t>CME Deflection during Energetic Storm Particle Events in Solar Cycles 23 and 24</a:t>
            </a:r>
            <a:endParaRPr lang="en-US" sz="3600" dirty="0"/>
          </a:p>
        </p:txBody>
      </p:sp>
      <p:sp>
        <p:nvSpPr>
          <p:cNvPr id="7" name="TextBox 6">
            <a:extLst>
              <a:ext uri="{FF2B5EF4-FFF2-40B4-BE49-F238E27FC236}">
                <a16:creationId xmlns:a16="http://schemas.microsoft.com/office/drawing/2014/main" id="{B50B132A-7AC7-839E-BA4A-C5DD8B3E44A8}"/>
              </a:ext>
            </a:extLst>
          </p:cNvPr>
          <p:cNvSpPr txBox="1"/>
          <p:nvPr/>
        </p:nvSpPr>
        <p:spPr>
          <a:xfrm rot="16200000">
            <a:off x="21886120" y="12173635"/>
            <a:ext cx="4724400" cy="646331"/>
          </a:xfrm>
          <a:prstGeom prst="rect">
            <a:avLst/>
          </a:prstGeom>
          <a:noFill/>
        </p:spPr>
        <p:txBody>
          <a:bodyPr wrap="square" rtlCol="0">
            <a:spAutoFit/>
          </a:bodyPr>
          <a:lstStyle/>
          <a:p>
            <a:r>
              <a:rPr lang="en-US" sz="3600" b="0" dirty="0">
                <a:solidFill>
                  <a:schemeClr val="tx1"/>
                </a:solidFill>
              </a:rPr>
              <a:t>CME Speed Ratio</a:t>
            </a:r>
          </a:p>
        </p:txBody>
      </p:sp>
      <p:sp>
        <p:nvSpPr>
          <p:cNvPr id="22" name="TextBox 21">
            <a:extLst>
              <a:ext uri="{FF2B5EF4-FFF2-40B4-BE49-F238E27FC236}">
                <a16:creationId xmlns:a16="http://schemas.microsoft.com/office/drawing/2014/main" id="{5E769850-6B05-0911-EBE5-24387EB96FEF}"/>
              </a:ext>
            </a:extLst>
          </p:cNvPr>
          <p:cNvSpPr txBox="1"/>
          <p:nvPr/>
        </p:nvSpPr>
        <p:spPr>
          <a:xfrm>
            <a:off x="20040600" y="9228688"/>
            <a:ext cx="1066800" cy="515755"/>
          </a:xfrm>
          <a:prstGeom prst="rect">
            <a:avLst/>
          </a:prstGeom>
          <a:noFill/>
        </p:spPr>
        <p:txBody>
          <a:bodyPr wrap="square" rtlCol="0">
            <a:spAutoFit/>
          </a:bodyPr>
          <a:lstStyle/>
          <a:p>
            <a:r>
              <a:rPr lang="en-US" dirty="0">
                <a:solidFill>
                  <a:schemeClr val="tx1"/>
                </a:solidFill>
              </a:rPr>
              <a:t>N</a:t>
            </a:r>
          </a:p>
        </p:txBody>
      </p:sp>
      <p:sp>
        <p:nvSpPr>
          <p:cNvPr id="23" name="TextBox 22">
            <a:extLst>
              <a:ext uri="{FF2B5EF4-FFF2-40B4-BE49-F238E27FC236}">
                <a16:creationId xmlns:a16="http://schemas.microsoft.com/office/drawing/2014/main" id="{27C6F513-6FB7-5E72-8294-360E48B6EF23}"/>
              </a:ext>
            </a:extLst>
          </p:cNvPr>
          <p:cNvSpPr txBox="1"/>
          <p:nvPr/>
        </p:nvSpPr>
        <p:spPr>
          <a:xfrm>
            <a:off x="28648754" y="9228688"/>
            <a:ext cx="1066800" cy="515755"/>
          </a:xfrm>
          <a:prstGeom prst="rect">
            <a:avLst/>
          </a:prstGeom>
          <a:noFill/>
        </p:spPr>
        <p:txBody>
          <a:bodyPr wrap="square" rtlCol="0">
            <a:spAutoFit/>
          </a:bodyPr>
          <a:lstStyle/>
          <a:p>
            <a:r>
              <a:rPr lang="en-US" dirty="0">
                <a:solidFill>
                  <a:schemeClr val="tx1"/>
                </a:solidFill>
              </a:rPr>
              <a:t>N</a:t>
            </a:r>
          </a:p>
        </p:txBody>
      </p:sp>
      <p:sp>
        <p:nvSpPr>
          <p:cNvPr id="24" name="TextBox 23">
            <a:extLst>
              <a:ext uri="{FF2B5EF4-FFF2-40B4-BE49-F238E27FC236}">
                <a16:creationId xmlns:a16="http://schemas.microsoft.com/office/drawing/2014/main" id="{DBDED28F-505D-B197-74D9-2D461FFE625D}"/>
              </a:ext>
            </a:extLst>
          </p:cNvPr>
          <p:cNvSpPr txBox="1"/>
          <p:nvPr/>
        </p:nvSpPr>
        <p:spPr>
          <a:xfrm>
            <a:off x="20040600" y="15087600"/>
            <a:ext cx="1066800" cy="686470"/>
          </a:xfrm>
          <a:prstGeom prst="rect">
            <a:avLst/>
          </a:prstGeom>
          <a:noFill/>
        </p:spPr>
        <p:txBody>
          <a:bodyPr wrap="square" rtlCol="0">
            <a:spAutoFit/>
          </a:bodyPr>
          <a:lstStyle/>
          <a:p>
            <a:r>
              <a:rPr lang="en-US" dirty="0">
                <a:solidFill>
                  <a:schemeClr val="tx1"/>
                </a:solidFill>
              </a:rPr>
              <a:t>S</a:t>
            </a:r>
          </a:p>
        </p:txBody>
      </p:sp>
      <p:sp>
        <p:nvSpPr>
          <p:cNvPr id="25" name="TextBox 24">
            <a:extLst>
              <a:ext uri="{FF2B5EF4-FFF2-40B4-BE49-F238E27FC236}">
                <a16:creationId xmlns:a16="http://schemas.microsoft.com/office/drawing/2014/main" id="{D62E5114-07CC-3B43-500B-447A1C5C2B71}"/>
              </a:ext>
            </a:extLst>
          </p:cNvPr>
          <p:cNvSpPr txBox="1"/>
          <p:nvPr/>
        </p:nvSpPr>
        <p:spPr>
          <a:xfrm>
            <a:off x="28648754" y="15087600"/>
            <a:ext cx="1066800" cy="686470"/>
          </a:xfrm>
          <a:prstGeom prst="rect">
            <a:avLst/>
          </a:prstGeom>
          <a:noFill/>
        </p:spPr>
        <p:txBody>
          <a:bodyPr wrap="square" rtlCol="0">
            <a:spAutoFit/>
          </a:bodyPr>
          <a:lstStyle/>
          <a:p>
            <a:r>
              <a:rPr lang="en-US" dirty="0">
                <a:solidFill>
                  <a:schemeClr val="tx1"/>
                </a:solidFill>
              </a:rPr>
              <a:t>S</a:t>
            </a:r>
          </a:p>
        </p:txBody>
      </p:sp>
      <p:sp>
        <p:nvSpPr>
          <p:cNvPr id="26" name="TextBox 25">
            <a:extLst>
              <a:ext uri="{FF2B5EF4-FFF2-40B4-BE49-F238E27FC236}">
                <a16:creationId xmlns:a16="http://schemas.microsoft.com/office/drawing/2014/main" id="{E2D0F9B3-2D3B-A052-A3DD-6DD8D85BD3E5}"/>
              </a:ext>
            </a:extLst>
          </p:cNvPr>
          <p:cNvSpPr txBox="1"/>
          <p:nvPr/>
        </p:nvSpPr>
        <p:spPr>
          <a:xfrm>
            <a:off x="17039558" y="12171363"/>
            <a:ext cx="1066800" cy="686470"/>
          </a:xfrm>
          <a:prstGeom prst="rect">
            <a:avLst/>
          </a:prstGeom>
          <a:noFill/>
        </p:spPr>
        <p:txBody>
          <a:bodyPr wrap="square" rtlCol="0">
            <a:spAutoFit/>
          </a:bodyPr>
          <a:lstStyle/>
          <a:p>
            <a:r>
              <a:rPr lang="en-US" dirty="0">
                <a:solidFill>
                  <a:schemeClr val="tx1"/>
                </a:solidFill>
              </a:rPr>
              <a:t>E</a:t>
            </a:r>
          </a:p>
        </p:txBody>
      </p:sp>
      <p:sp>
        <p:nvSpPr>
          <p:cNvPr id="27" name="TextBox 26">
            <a:extLst>
              <a:ext uri="{FF2B5EF4-FFF2-40B4-BE49-F238E27FC236}">
                <a16:creationId xmlns:a16="http://schemas.microsoft.com/office/drawing/2014/main" id="{92B6C661-4255-C417-7062-3E02696EC82A}"/>
              </a:ext>
            </a:extLst>
          </p:cNvPr>
          <p:cNvSpPr txBox="1"/>
          <p:nvPr/>
        </p:nvSpPr>
        <p:spPr>
          <a:xfrm>
            <a:off x="22989462" y="12171363"/>
            <a:ext cx="1066800" cy="686470"/>
          </a:xfrm>
          <a:prstGeom prst="rect">
            <a:avLst/>
          </a:prstGeom>
          <a:noFill/>
        </p:spPr>
        <p:txBody>
          <a:bodyPr wrap="square" rtlCol="0">
            <a:spAutoFit/>
          </a:bodyPr>
          <a:lstStyle/>
          <a:p>
            <a:r>
              <a:rPr lang="en-US" dirty="0">
                <a:solidFill>
                  <a:schemeClr val="tx1"/>
                </a:solidFill>
              </a:rPr>
              <a:t>W</a:t>
            </a:r>
          </a:p>
        </p:txBody>
      </p:sp>
      <p:sp>
        <p:nvSpPr>
          <p:cNvPr id="28" name="TextBox 27">
            <a:extLst>
              <a:ext uri="{FF2B5EF4-FFF2-40B4-BE49-F238E27FC236}">
                <a16:creationId xmlns:a16="http://schemas.microsoft.com/office/drawing/2014/main" id="{FB0009B9-6737-9AD2-1F48-1FF71110ECCB}"/>
              </a:ext>
            </a:extLst>
          </p:cNvPr>
          <p:cNvSpPr txBox="1"/>
          <p:nvPr/>
        </p:nvSpPr>
        <p:spPr>
          <a:xfrm>
            <a:off x="25640719" y="12171363"/>
            <a:ext cx="1066800" cy="686470"/>
          </a:xfrm>
          <a:prstGeom prst="rect">
            <a:avLst/>
          </a:prstGeom>
          <a:noFill/>
        </p:spPr>
        <p:txBody>
          <a:bodyPr wrap="square" rtlCol="0">
            <a:spAutoFit/>
          </a:bodyPr>
          <a:lstStyle/>
          <a:p>
            <a:r>
              <a:rPr lang="en-US" dirty="0">
                <a:solidFill>
                  <a:schemeClr val="tx1"/>
                </a:solidFill>
              </a:rPr>
              <a:t>E</a:t>
            </a:r>
          </a:p>
        </p:txBody>
      </p:sp>
      <p:sp>
        <p:nvSpPr>
          <p:cNvPr id="29" name="TextBox 28">
            <a:extLst>
              <a:ext uri="{FF2B5EF4-FFF2-40B4-BE49-F238E27FC236}">
                <a16:creationId xmlns:a16="http://schemas.microsoft.com/office/drawing/2014/main" id="{8077FD41-E9C2-3A73-150E-C30BC3CD982B}"/>
              </a:ext>
            </a:extLst>
          </p:cNvPr>
          <p:cNvSpPr txBox="1"/>
          <p:nvPr/>
        </p:nvSpPr>
        <p:spPr>
          <a:xfrm>
            <a:off x="31590623" y="12171363"/>
            <a:ext cx="1066800" cy="686470"/>
          </a:xfrm>
          <a:prstGeom prst="rect">
            <a:avLst/>
          </a:prstGeom>
          <a:noFill/>
        </p:spPr>
        <p:txBody>
          <a:bodyPr wrap="square" rtlCol="0">
            <a:spAutoFit/>
          </a:bodyPr>
          <a:lstStyle/>
          <a:p>
            <a:r>
              <a:rPr lang="en-US" dirty="0">
                <a:solidFill>
                  <a:schemeClr val="tx1"/>
                </a:solidFill>
              </a:rPr>
              <a:t>W</a:t>
            </a:r>
          </a:p>
        </p:txBody>
      </p:sp>
    </p:spTree>
  </p:cSld>
  <p:clrMapOvr>
    <a:masterClrMapping/>
  </p:clrMapOvr>
</p:sld>
</file>

<file path=ppt/theme/theme1.xml><?xml version="1.0" encoding="utf-8"?>
<a:theme xmlns:a="http://schemas.openxmlformats.org/drawingml/2006/main" name="Default Design">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spDef>
    <a:lnDef>
      <a:spPr bwMode="auto">
        <a:xfrm>
          <a:off x="0" y="0"/>
          <a:ext cx="1" cy="1"/>
        </a:xfrm>
        <a:custGeom>
          <a:avLst/>
          <a:gdLst/>
          <a:ahLst/>
          <a:cxnLst/>
          <a:rect l="0" t="0" r="0" b="0"/>
          <a:pathLst/>
        </a:custGeom>
        <a:gradFill rotWithShape="1">
          <a:gsLst>
            <a:gs pos="0">
              <a:srgbClr val="800000"/>
            </a:gs>
            <a:gs pos="50000">
              <a:srgbClr val="800000">
                <a:gamma/>
                <a:tint val="73725"/>
                <a:invGamma/>
              </a:srgbClr>
            </a:gs>
            <a:gs pos="100000">
              <a:srgbClr val="800000"/>
            </a:gs>
          </a:gsLst>
          <a:lin ang="5400000" scaled="1"/>
        </a:gra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none" lIns="137160" tIns="68580" rIns="137160" bIns="68580" numCol="1" anchor="ctr" anchorCtr="0" compatLnSpc="1">
        <a:prstTxWarp prst="textNoShape">
          <a:avLst/>
        </a:prstTxWarp>
      </a:bodyPr>
      <a:lstStyle>
        <a:defPPr marL="0" marR="0" indent="0" algn="ctr" defTabSz="3762375" rtl="0" eaLnBrk="1" fontAlgn="base" latinLnBrk="0" hangingPunct="1">
          <a:lnSpc>
            <a:spcPct val="100000"/>
          </a:lnSpc>
          <a:spcBef>
            <a:spcPct val="0"/>
          </a:spcBef>
          <a:spcAft>
            <a:spcPct val="0"/>
          </a:spcAft>
          <a:buClrTx/>
          <a:buSzTx/>
          <a:buFontTx/>
          <a:buNone/>
          <a:tabLst/>
          <a:defRPr kumimoji="0" lang="en-US" sz="4300" b="1" i="0" u="none" strike="noStrike" cap="none" normalizeH="0" baseline="0" smtClean="0">
            <a:ln>
              <a:noFill/>
            </a:ln>
            <a:solidFill>
              <a:srgbClr val="FF9900"/>
            </a:solidFill>
            <a:effectLst/>
            <a:latin typeface="Arial" pitchFamily="34"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9275</TotalTime>
  <Words>641</Words>
  <Application>Microsoft Office PowerPoint</Application>
  <PresentationFormat>Custom</PresentationFormat>
  <Paragraphs>27</Paragraphs>
  <Slides>1</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Times New Roman</vt:lpstr>
      <vt:lpstr>Default Design</vt:lpstr>
      <vt:lpstr>       A. Santa Fe Dueñas (University of New Hampshire), N. Lugaz (University of New Hampshire), N. Al-Haddad (University of New Hampshire), B. Zhuang (University of New Hampshire), R. W. Ebert (SwRI), M. I. Desai (SwRI), L. K. Jian (NASA Goddard Space Flight Center)       adolfo.santafeduenas@unh.edu</vt:lpstr>
    </vt:vector>
  </TitlesOfParts>
  <Company>Graphicsland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Scientific poster example</dc:title>
  <dc:subject>Free Research Poster</dc:subject>
  <dc:creator>Graphicsland/MakeSigns.com</dc:creator>
  <cp:keywords>scientific, research, template, custom, poster, presentation, symposium, printing, PowerPoint, create, design, example, sample, download</cp:keywords>
  <dc:description>These templates are offered for free to help your create a poster ranging from nursing research posters to psychology research posters.</dc:description>
  <cp:lastModifiedBy>Adolfo Santa Fe Duenas</cp:lastModifiedBy>
  <cp:revision>294</cp:revision>
  <cp:lastPrinted>2014-02-24T14:53:09Z</cp:lastPrinted>
  <dcterms:created xsi:type="dcterms:W3CDTF">2004-07-26T21:45:23Z</dcterms:created>
  <dcterms:modified xsi:type="dcterms:W3CDTF">2024-08-07T19:46:09Z</dcterms:modified>
  <cp:category>science research poster</cp:category>
</cp:coreProperties>
</file>