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comments/modernComment_103_EAD56A9.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6"/>
  </p:sldMasterIdLst>
  <p:notesMasterIdLst>
    <p:notesMasterId r:id="rId8"/>
  </p:notesMasterIdLst>
  <p:sldIdLst>
    <p:sldId id="259" r:id="rId7"/>
  </p:sldIdLst>
  <p:sldSz cx="43891200" cy="32918400"/>
  <p:notesSz cx="9144000" cy="6858000"/>
  <p:defaultTextStyle>
    <a:defPPr>
      <a:defRPr lang="en-US"/>
    </a:defPPr>
    <a:lvl1pPr marL="0" algn="l" defTabSz="3686466" rtl="0" eaLnBrk="1" latinLnBrk="0" hangingPunct="1">
      <a:defRPr sz="7285" kern="1200">
        <a:solidFill>
          <a:schemeClr val="tx1"/>
        </a:solidFill>
        <a:latin typeface="+mn-lt"/>
        <a:ea typeface="+mn-ea"/>
        <a:cs typeface="+mn-cs"/>
      </a:defRPr>
    </a:lvl1pPr>
    <a:lvl2pPr marL="1843232" algn="l" defTabSz="3686466" rtl="0" eaLnBrk="1" latinLnBrk="0" hangingPunct="1">
      <a:defRPr sz="7285" kern="1200">
        <a:solidFill>
          <a:schemeClr val="tx1"/>
        </a:solidFill>
        <a:latin typeface="+mn-lt"/>
        <a:ea typeface="+mn-ea"/>
        <a:cs typeface="+mn-cs"/>
      </a:defRPr>
    </a:lvl2pPr>
    <a:lvl3pPr marL="3686466" algn="l" defTabSz="3686466" rtl="0" eaLnBrk="1" latinLnBrk="0" hangingPunct="1">
      <a:defRPr sz="7285" kern="1200">
        <a:solidFill>
          <a:schemeClr val="tx1"/>
        </a:solidFill>
        <a:latin typeface="+mn-lt"/>
        <a:ea typeface="+mn-ea"/>
        <a:cs typeface="+mn-cs"/>
      </a:defRPr>
    </a:lvl3pPr>
    <a:lvl4pPr marL="5529698" algn="l" defTabSz="3686466" rtl="0" eaLnBrk="1" latinLnBrk="0" hangingPunct="1">
      <a:defRPr sz="7285" kern="1200">
        <a:solidFill>
          <a:schemeClr val="tx1"/>
        </a:solidFill>
        <a:latin typeface="+mn-lt"/>
        <a:ea typeface="+mn-ea"/>
        <a:cs typeface="+mn-cs"/>
      </a:defRPr>
    </a:lvl4pPr>
    <a:lvl5pPr marL="7372932" algn="l" defTabSz="3686466" rtl="0" eaLnBrk="1" latinLnBrk="0" hangingPunct="1">
      <a:defRPr sz="7285" kern="1200">
        <a:solidFill>
          <a:schemeClr val="tx1"/>
        </a:solidFill>
        <a:latin typeface="+mn-lt"/>
        <a:ea typeface="+mn-ea"/>
        <a:cs typeface="+mn-cs"/>
      </a:defRPr>
    </a:lvl5pPr>
    <a:lvl6pPr marL="9216165" algn="l" defTabSz="3686466" rtl="0" eaLnBrk="1" latinLnBrk="0" hangingPunct="1">
      <a:defRPr sz="7285" kern="1200">
        <a:solidFill>
          <a:schemeClr val="tx1"/>
        </a:solidFill>
        <a:latin typeface="+mn-lt"/>
        <a:ea typeface="+mn-ea"/>
        <a:cs typeface="+mn-cs"/>
      </a:defRPr>
    </a:lvl6pPr>
    <a:lvl7pPr marL="11059397" algn="l" defTabSz="3686466" rtl="0" eaLnBrk="1" latinLnBrk="0" hangingPunct="1">
      <a:defRPr sz="7285" kern="1200">
        <a:solidFill>
          <a:schemeClr val="tx1"/>
        </a:solidFill>
        <a:latin typeface="+mn-lt"/>
        <a:ea typeface="+mn-ea"/>
        <a:cs typeface="+mn-cs"/>
      </a:defRPr>
    </a:lvl7pPr>
    <a:lvl8pPr marL="12902631" algn="l" defTabSz="3686466" rtl="0" eaLnBrk="1" latinLnBrk="0" hangingPunct="1">
      <a:defRPr sz="7285" kern="1200">
        <a:solidFill>
          <a:schemeClr val="tx1"/>
        </a:solidFill>
        <a:latin typeface="+mn-lt"/>
        <a:ea typeface="+mn-ea"/>
        <a:cs typeface="+mn-cs"/>
      </a:defRPr>
    </a:lvl8pPr>
    <a:lvl9pPr marL="14745863" algn="l" defTabSz="3686466" rtl="0" eaLnBrk="1" latinLnBrk="0" hangingPunct="1">
      <a:defRPr sz="728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41B3001-F94F-08AD-D280-616D22400FF9}" name="Lauren Reid" initials="LR" userId="S::lmr1038@usnh.edu::c71f88a6-ceaa-4189-aca7-48b3fa2dc897" providerId="AD"/>
  <p188:author id="{4AC13013-CED8-57EA-0D43-4309817E19F2}" name="Lauren Reid" initials="LR" userId="S::lmr1038@wildcats.unh.edu::c71f88a6-ceaa-4189-aca7-48b3fa2dc897" providerId="AD"/>
  <p188:author id="{0A2EE2E6-2D89-AAD6-36BB-98ECC468FF8C}" name="Stacy Driscoll" initials="SD" userId="S::sal11@usnh.edu::f253c3cd-425e-49fb-9939-2866e22d64e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Eberle, Romy" initials="ER" lastIdx="1" clrIdx="0">
    <p:extLst>
      <p:ext uri="{19B8F6BF-5375-455C-9EA6-DF929625EA0E}">
        <p15:presenceInfo xmlns:p15="http://schemas.microsoft.com/office/powerpoint/2012/main" userId="S::ree1010@unh.edu::2e56a4c2-ce93-4aa1-9508-ef95aa41db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77A5"/>
    <a:srgbClr val="59A6D4"/>
    <a:srgbClr val="29729F"/>
    <a:srgbClr val="0044BB"/>
    <a:srgbClr val="000000"/>
    <a:srgbClr val="003591"/>
    <a:srgbClr val="2E0957"/>
    <a:srgbClr val="002060"/>
    <a:srgbClr val="FFC9C9"/>
    <a:srgbClr val="DEC8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3D8804-0AF6-0F2C-3B44-028D638AC849}" v="32" dt="2025-04-15T18:26:10.328"/>
    <p1510:client id="{B2A98868-FF02-0F77-406A-37DD76053C26}" v="1" dt="2025-04-15T18:52:56.969"/>
    <p1510:client id="{C8FA77C1-2613-EB78-9812-827961C14F22}" v="58" dt="2025-04-15T19:03:08.469"/>
    <p1510:client id="{DEF0E0FC-253F-6A45-B623-66A91AC7BFFB}" v="1551" dt="2025-04-15T19:18:34.4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739" autoAdjust="0"/>
    <p:restoredTop sz="94434" autoAdjust="0"/>
  </p:normalViewPr>
  <p:slideViewPr>
    <p:cSldViewPr snapToGrid="0">
      <p:cViewPr>
        <p:scale>
          <a:sx n="40" d="100"/>
          <a:sy n="40" d="100"/>
        </p:scale>
        <p:origin x="144" y="-299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viewProps" Target="viewProps.xml"/><Relationship Id="rId5" Type="http://schemas.openxmlformats.org/officeDocument/2006/relationships/customXml" Target="../customXml/item5.xml"/><Relationship Id="rId15" Type="http://schemas.microsoft.com/office/2018/10/relationships/authors" Target="authors.xml"/><Relationship Id="rId10"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commentAuthors" Target="commentAuthors.xml"/><Relationship Id="rId14"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oleObject" Target="https://universitysystemnh-my.sharepoint.com/personal/lmr1038_usnh_edu/Documents/Unite%20Us%20Accessibility%20Informatio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rgbClr val="00B0F0"/>
            </a:solidFill>
          </c:spPr>
          <c:dPt>
            <c:idx val="0"/>
            <c:bubble3D val="0"/>
            <c:spPr>
              <a:solidFill>
                <a:srgbClr val="A9D18E"/>
              </a:solidFill>
              <a:ln w="19050">
                <a:solidFill>
                  <a:schemeClr val="lt1"/>
                </a:solidFill>
              </a:ln>
              <a:effectLst/>
            </c:spPr>
            <c:extLst>
              <c:ext xmlns:c16="http://schemas.microsoft.com/office/drawing/2014/chart" uri="{C3380CC4-5D6E-409C-BE32-E72D297353CC}">
                <c16:uniqueId val="{00000001-997D-924C-8ACF-E8E76E4542CD}"/>
              </c:ext>
            </c:extLst>
          </c:dPt>
          <c:dPt>
            <c:idx val="1"/>
            <c:bubble3D val="0"/>
            <c:spPr>
              <a:solidFill>
                <a:srgbClr val="FFE69A"/>
              </a:solidFill>
              <a:ln w="19050">
                <a:solidFill>
                  <a:schemeClr val="lt1"/>
                </a:solidFill>
              </a:ln>
              <a:effectLst/>
            </c:spPr>
            <c:extLst>
              <c:ext xmlns:c16="http://schemas.microsoft.com/office/drawing/2014/chart" uri="{C3380CC4-5D6E-409C-BE32-E72D297353CC}">
                <c16:uniqueId val="{00000003-997D-924C-8ACF-E8E76E4542CD}"/>
              </c:ext>
            </c:extLst>
          </c:dPt>
          <c:dPt>
            <c:idx val="2"/>
            <c:bubble3D val="0"/>
            <c:spPr>
              <a:solidFill>
                <a:srgbClr val="85C1FD"/>
              </a:solidFill>
              <a:ln w="19050">
                <a:solidFill>
                  <a:schemeClr val="lt1"/>
                </a:solidFill>
              </a:ln>
              <a:effectLst/>
            </c:spPr>
            <c:extLst>
              <c:ext xmlns:c16="http://schemas.microsoft.com/office/drawing/2014/chart" uri="{C3380CC4-5D6E-409C-BE32-E72D297353CC}">
                <c16:uniqueId val="{00000005-997D-924C-8ACF-E8E76E4542CD}"/>
              </c:ext>
            </c:extLst>
          </c:dPt>
          <c:dPt>
            <c:idx val="3"/>
            <c:bubble3D val="0"/>
            <c:spPr>
              <a:solidFill>
                <a:srgbClr val="F1985C"/>
              </a:solidFill>
              <a:ln w="19050">
                <a:solidFill>
                  <a:schemeClr val="lt1"/>
                </a:solidFill>
              </a:ln>
              <a:effectLst/>
            </c:spPr>
            <c:extLst>
              <c:ext xmlns:c16="http://schemas.microsoft.com/office/drawing/2014/chart" uri="{C3380CC4-5D6E-409C-BE32-E72D297353CC}">
                <c16:uniqueId val="{00000007-997D-924C-8ACF-E8E76E4542CD}"/>
              </c:ext>
            </c:extLst>
          </c:dPt>
          <c:dLbls>
            <c:spPr>
              <a:noFill/>
              <a:ln>
                <a:noFill/>
              </a:ln>
              <a:effectLst/>
            </c:spPr>
            <c:txPr>
              <a:bodyPr rot="0" spcFirstLastPara="1" vertOverflow="ellipsis" vert="horz" wrap="square" lIns="38100" tIns="19050" rIns="38100" bIns="19050" anchor="ctr" anchorCtr="1">
                <a:spAutoFit/>
              </a:bodyPr>
              <a:lstStyle/>
              <a:p>
                <a:pPr>
                  <a:defRPr sz="3500" b="0" i="0" u="none" strike="noStrike" kern="1200" baseline="0">
                    <a:solidFill>
                      <a:schemeClr val="tx1"/>
                    </a:solidFill>
                    <a:latin typeface="+mn-lt"/>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Sheet1!$A$51:$D$51</c:f>
              <c:strCache>
                <c:ptCount val="4"/>
                <c:pt idx="0">
                  <c:v>Successfully updated</c:v>
                </c:pt>
                <c:pt idx="1">
                  <c:v>Denied to update</c:v>
                </c:pt>
                <c:pt idx="2">
                  <c:v>Responded but did not successfully complete</c:v>
                </c:pt>
                <c:pt idx="3">
                  <c:v>No response</c:v>
                </c:pt>
              </c:strCache>
            </c:strRef>
          </c:cat>
          <c:val>
            <c:numRef>
              <c:f>Sheet1!$A$52:$D$52</c:f>
              <c:numCache>
                <c:formatCode>General</c:formatCode>
                <c:ptCount val="4"/>
                <c:pt idx="0">
                  <c:v>4</c:v>
                </c:pt>
                <c:pt idx="1">
                  <c:v>5</c:v>
                </c:pt>
                <c:pt idx="2">
                  <c:v>7</c:v>
                </c:pt>
                <c:pt idx="3">
                  <c:v>27</c:v>
                </c:pt>
              </c:numCache>
            </c:numRef>
          </c:val>
          <c:extLst>
            <c:ext xmlns:c16="http://schemas.microsoft.com/office/drawing/2014/chart" uri="{C3380CC4-5D6E-409C-BE32-E72D297353CC}">
              <c16:uniqueId val="{00000008-997D-924C-8ACF-E8E76E4542CD}"/>
            </c:ext>
          </c:extLst>
        </c:ser>
        <c:dLbls>
          <c:dLblPos val="ctr"/>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103_EAD56A9.xml><?xml version="1.0" encoding="utf-8"?>
<p188:cmLst xmlns:a="http://schemas.openxmlformats.org/drawingml/2006/main" xmlns:r="http://schemas.openxmlformats.org/officeDocument/2006/relationships" xmlns:p188="http://schemas.microsoft.com/office/powerpoint/2018/8/main">
  <p188:cm id="{1C2A7BBD-6435-4985-9311-772E25B9EB4C}" authorId="{0A2EE2E6-2D89-AAD6-36BB-98ECC468FF8C}" created="2025-04-15T18:13:00.203">
    <ac:deMkLst xmlns:ac="http://schemas.microsoft.com/office/drawing/2013/main/command">
      <pc:docMk xmlns:pc="http://schemas.microsoft.com/office/powerpoint/2013/main/command"/>
      <pc:sldMk xmlns:pc="http://schemas.microsoft.com/office/powerpoint/2013/main/command" cId="246240937" sldId="259"/>
      <ac:spMk id="200" creationId="{8CB46A4B-C555-492F-8E38-37BE37156160}"/>
    </ac:deMkLst>
    <p188:txBody>
      <a:bodyPr/>
      <a:lstStyle/>
      <a:p>
        <a:r>
          <a:rPr lang="en-US"/>
          <a:t>Add your credentials here</a:t>
        </a:r>
      </a:p>
    </p188:txBody>
    <p188:extLst>
      <p:ext xmlns:p="http://schemas.openxmlformats.org/presentationml/2006/main" uri="{57CB4572-C831-44C2-8A1C-0ADB6CCDFE69}">
        <p223:reactions xmlns:p223="http://schemas.microsoft.com/office/powerpoint/2022/03/main">
          <p223:rxn type="👍">
            <p223:instance time="2025-04-15T18:24:38.636" authorId="{341B3001-F94F-08AD-D280-616D22400FF9}"/>
          </p223:rxn>
        </p223:reactions>
      </p:ext>
    </p188:extLst>
  </p188:cm>
  <p188:cm id="{AA80304D-F52A-49ED-BA99-E6B1AA9891C7}" authorId="{0A2EE2E6-2D89-AAD6-36BB-98ECC468FF8C}" created="2025-04-15T18:14:44.345">
    <ac:txMkLst xmlns:ac="http://schemas.microsoft.com/office/drawing/2013/main/command">
      <pc:docMk xmlns:pc="http://schemas.microsoft.com/office/powerpoint/2013/main/command"/>
      <pc:sldMk xmlns:pc="http://schemas.microsoft.com/office/powerpoint/2013/main/command" cId="246240937" sldId="259"/>
      <ac:spMk id="215" creationId="{B38AB5EB-AF03-4AAB-BACA-3583F66E806C}"/>
      <ac:txMk cp="0" len="10">
        <ac:context len="1077" hash="228778781"/>
      </ac:txMk>
    </ac:txMkLst>
    <p188:pos x="2907447" y="624271"/>
    <p188:txBody>
      <a:bodyPr/>
      <a:lstStyle/>
      <a:p>
        <a:r>
          <a:rPr lang="en-US"/>
          <a:t>Are these the things you did? Maybe change the heading to something other than Methods</a:t>
        </a:r>
      </a:p>
    </p188:txBody>
    <p188:extLst>
      <p:ext xmlns:p="http://schemas.openxmlformats.org/presentationml/2006/main" uri="{57CB4572-C831-44C2-8A1C-0ADB6CCDFE69}">
        <p223:reactions xmlns:p223="http://schemas.microsoft.com/office/powerpoint/2022/03/main">
          <p223:rxn type="👍">
            <p223:instance time="2025-04-15T18:26:10.328" authorId="{341B3001-F94F-08AD-D280-616D22400FF9}"/>
          </p223:rxn>
        </p223:reactions>
      </p:ext>
    </p188:extLst>
  </p188:cm>
  <p188:cm id="{C9D1192D-5AF9-46F0-B80D-288893F05C94}" authorId="{0A2EE2E6-2D89-AAD6-36BB-98ECC468FF8C}" created="2025-04-15T18:15:55.775">
    <ac:txMkLst xmlns:ac="http://schemas.microsoft.com/office/drawing/2013/main/command">
      <pc:docMk xmlns:pc="http://schemas.microsoft.com/office/powerpoint/2013/main/command"/>
      <pc:sldMk xmlns:pc="http://schemas.microsoft.com/office/powerpoint/2013/main/command" cId="246240937" sldId="259"/>
      <ac:spMk id="215" creationId="{B38AB5EB-AF03-4AAB-BACA-3583F66E806C}"/>
      <ac:txMk cp="1062" len="13">
        <ac:context len="1077" hash="228778781"/>
      </ac:txMk>
    </ac:txMkLst>
    <p188:pos x="3268394" y="10586419"/>
    <p188:txBody>
      <a:bodyPr/>
      <a:lstStyle/>
      <a:p>
        <a:r>
          <a:rPr lang="en-US"/>
          <a:t>I’d added an adjective here, maybe identified organizations</a:t>
        </a:r>
      </a:p>
    </p188:txBody>
    <p188:extLst>
      <p:ext xmlns:p="http://schemas.openxmlformats.org/presentationml/2006/main" uri="{57CB4572-C831-44C2-8A1C-0ADB6CCDFE69}">
        <p223:reactions xmlns:p223="http://schemas.microsoft.com/office/powerpoint/2022/03/main">
          <p223:rxn type="👍">
            <p223:instance time="2025-04-15T18:25:21.998" authorId="{341B3001-F94F-08AD-D280-616D22400FF9}"/>
          </p223:rxn>
        </p223:reactions>
      </p:ext>
    </p188:extLst>
  </p188:cm>
  <p188:cm id="{8D697387-1A1D-4032-9614-C8655D25D5DD}" authorId="{0A2EE2E6-2D89-AAD6-36BB-98ECC468FF8C}" created="2025-04-15T18:17:23.675">
    <ac:deMkLst xmlns:ac="http://schemas.microsoft.com/office/drawing/2013/main/command">
      <pc:docMk xmlns:pc="http://schemas.microsoft.com/office/powerpoint/2013/main/command"/>
      <pc:sldMk xmlns:pc="http://schemas.microsoft.com/office/powerpoint/2013/main/command" cId="246240937" sldId="259"/>
      <ac:spMk id="203" creationId="{348DB9DB-7B73-442D-867A-F55839C2C799}"/>
    </ac:deMkLst>
    <p188:txBody>
      <a:bodyPr/>
      <a:lstStyle/>
      <a:p>
        <a:r>
          <a:rPr lang="en-US"/>
          <a:t>Somewhere within this section give a bit more context.</a:t>
        </a:r>
      </a:p>
    </p188:txBody>
    <p188:extLst>
      <p:ext xmlns:p="http://schemas.openxmlformats.org/presentationml/2006/main" uri="{57CB4572-C831-44C2-8A1C-0ADB6CCDFE69}">
        <p223:reactions xmlns:p223="http://schemas.microsoft.com/office/powerpoint/2022/03/main">
          <p223:rxn type="👍">
            <p223:instance time="2025-04-15T18:52:56.969" authorId="{341B3001-F94F-08AD-D280-616D22400FF9}"/>
          </p223:rxn>
        </p223:reactions>
      </p:ext>
    </p188:extLst>
  </p188:cm>
</p188: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FC3E12-D8B3-A948-B0B5-EC8A69DF1107}"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53010196-F0AF-9947-A40B-95DAE1811761}">
      <dgm:prSet phldrT="[Text]" custT="1"/>
      <dgm:spPr>
        <a:solidFill>
          <a:schemeClr val="accent1">
            <a:lumMod val="60000"/>
            <a:lumOff val="40000"/>
          </a:schemeClr>
        </a:solidFill>
      </dgm:spPr>
      <dgm:t>
        <a:bodyPr/>
        <a:lstStyle/>
        <a:p>
          <a:r>
            <a:rPr lang="en-US" sz="3800" b="1" dirty="0">
              <a:solidFill>
                <a:schemeClr val="tx1"/>
              </a:solidFill>
              <a:latin typeface="+mn-lt"/>
              <a:cs typeface="Times New Roman" panose="02020603050405020304" pitchFamily="18" charset="0"/>
            </a:rPr>
            <a:t>Enhances transparency and reduces barriers for clients</a:t>
          </a:r>
        </a:p>
      </dgm:t>
      <dgm:extLst>
        <a:ext uri="{E40237B7-FDA0-4F09-8148-C483321AD2D9}">
          <dgm14:cNvPr xmlns:dgm14="http://schemas.microsoft.com/office/drawing/2010/diagram" id="0" name="" descr="Graphic with orange, green, yellow, and blue boxes listing one benefit of providing accessibility information in each."/>
        </a:ext>
      </dgm:extLst>
    </dgm:pt>
    <dgm:pt modelId="{BC3B054D-E8D7-2C4A-9B13-BFF7B5CCB4F3}" type="parTrans" cxnId="{3D23B32C-E0BB-3741-8F72-91F6661899CA}">
      <dgm:prSet/>
      <dgm:spPr/>
      <dgm:t>
        <a:bodyPr/>
        <a:lstStyle/>
        <a:p>
          <a:endParaRPr lang="en-US"/>
        </a:p>
      </dgm:t>
    </dgm:pt>
    <dgm:pt modelId="{0DA32B1E-248D-8E49-BD80-459B3DFD06E5}" type="sibTrans" cxnId="{3D23B32C-E0BB-3741-8F72-91F6661899CA}">
      <dgm:prSet/>
      <dgm:spPr/>
      <dgm:t>
        <a:bodyPr/>
        <a:lstStyle/>
        <a:p>
          <a:endParaRPr lang="en-US"/>
        </a:p>
      </dgm:t>
    </dgm:pt>
    <dgm:pt modelId="{0C5B1661-A573-AC49-B26B-62B19AFD0652}">
      <dgm:prSet phldrT="[Text]" custT="1"/>
      <dgm:spPr>
        <a:solidFill>
          <a:schemeClr val="accent2">
            <a:lumMod val="60000"/>
            <a:lumOff val="40000"/>
          </a:schemeClr>
        </a:solidFill>
      </dgm:spPr>
      <dgm:t>
        <a:bodyPr/>
        <a:lstStyle/>
        <a:p>
          <a:r>
            <a:rPr lang="en-US" sz="3800" b="1" dirty="0">
              <a:solidFill>
                <a:schemeClr val="tx1"/>
              </a:solidFill>
            </a:rPr>
            <a:t>Demonstrates a commitment to inclusion</a:t>
          </a:r>
        </a:p>
      </dgm:t>
    </dgm:pt>
    <dgm:pt modelId="{1CB29A7C-309A-0F41-8A88-47012C3103C7}" type="parTrans" cxnId="{D28636FE-05E2-ED4A-B8C8-06554DB08A2F}">
      <dgm:prSet/>
      <dgm:spPr/>
      <dgm:t>
        <a:bodyPr/>
        <a:lstStyle/>
        <a:p>
          <a:endParaRPr lang="en-US"/>
        </a:p>
      </dgm:t>
    </dgm:pt>
    <dgm:pt modelId="{40089C16-CB77-0C44-B6FB-5E8355F8AB81}" type="sibTrans" cxnId="{D28636FE-05E2-ED4A-B8C8-06554DB08A2F}">
      <dgm:prSet/>
      <dgm:spPr/>
      <dgm:t>
        <a:bodyPr/>
        <a:lstStyle/>
        <a:p>
          <a:endParaRPr lang="en-US"/>
        </a:p>
      </dgm:t>
    </dgm:pt>
    <dgm:pt modelId="{AFEEF88A-F850-8A47-B0FD-9738C4454829}">
      <dgm:prSet phldrT="[Text]" custT="1"/>
      <dgm:spPr>
        <a:solidFill>
          <a:schemeClr val="accent4">
            <a:lumMod val="40000"/>
            <a:lumOff val="60000"/>
          </a:schemeClr>
        </a:solidFill>
      </dgm:spPr>
      <dgm:t>
        <a:bodyPr/>
        <a:lstStyle/>
        <a:p>
          <a:r>
            <a:rPr lang="en-US" sz="3800" b="1" dirty="0">
              <a:solidFill>
                <a:schemeClr val="tx1"/>
              </a:solidFill>
            </a:rPr>
            <a:t>Applies to everyone at some point in their life</a:t>
          </a:r>
        </a:p>
      </dgm:t>
    </dgm:pt>
    <dgm:pt modelId="{E94C9A58-BB12-884E-B88C-4D41E42F534A}" type="parTrans" cxnId="{6AB7E5EE-7D7B-124B-B0F4-55F8F6229319}">
      <dgm:prSet/>
      <dgm:spPr/>
      <dgm:t>
        <a:bodyPr/>
        <a:lstStyle/>
        <a:p>
          <a:endParaRPr lang="en-US"/>
        </a:p>
      </dgm:t>
    </dgm:pt>
    <dgm:pt modelId="{15CAD383-D2CF-C04F-AEA8-A40E8E5EB5C7}" type="sibTrans" cxnId="{6AB7E5EE-7D7B-124B-B0F4-55F8F6229319}">
      <dgm:prSet/>
      <dgm:spPr/>
      <dgm:t>
        <a:bodyPr/>
        <a:lstStyle/>
        <a:p>
          <a:endParaRPr lang="en-US"/>
        </a:p>
      </dgm:t>
    </dgm:pt>
    <dgm:pt modelId="{BF05C362-2C18-8D42-8EC8-101B1A91B3B9}">
      <dgm:prSet phldrT="[Text]" custT="1"/>
      <dgm:spPr>
        <a:solidFill>
          <a:schemeClr val="accent5">
            <a:lumMod val="40000"/>
            <a:lumOff val="60000"/>
          </a:schemeClr>
        </a:solidFill>
      </dgm:spPr>
      <dgm:t>
        <a:bodyPr/>
        <a:lstStyle/>
        <a:p>
          <a:r>
            <a:rPr lang="en-US" sz="3800" b="1" dirty="0">
              <a:solidFill>
                <a:schemeClr val="tx1"/>
              </a:solidFill>
            </a:rPr>
            <a:t>Increases awareness of organizations and community members</a:t>
          </a:r>
        </a:p>
      </dgm:t>
    </dgm:pt>
    <dgm:pt modelId="{9E371735-7382-6B48-B1D9-2408E405EEA8}" type="parTrans" cxnId="{28B88B6B-C965-8440-B2F6-CC0AD61C2559}">
      <dgm:prSet/>
      <dgm:spPr/>
      <dgm:t>
        <a:bodyPr/>
        <a:lstStyle/>
        <a:p>
          <a:endParaRPr lang="en-US"/>
        </a:p>
      </dgm:t>
    </dgm:pt>
    <dgm:pt modelId="{6E2C8384-E6E4-2142-87CF-11E974023C69}" type="sibTrans" cxnId="{28B88B6B-C965-8440-B2F6-CC0AD61C2559}">
      <dgm:prSet/>
      <dgm:spPr/>
      <dgm:t>
        <a:bodyPr/>
        <a:lstStyle/>
        <a:p>
          <a:endParaRPr lang="en-US"/>
        </a:p>
      </dgm:t>
    </dgm:pt>
    <dgm:pt modelId="{FB8B5DCB-EDB1-1147-848A-5B439BA38E38}" type="pres">
      <dgm:prSet presAssocID="{30FC3E12-D8B3-A948-B0B5-EC8A69DF1107}" presName="diagram" presStyleCnt="0">
        <dgm:presLayoutVars>
          <dgm:dir/>
          <dgm:resizeHandles val="exact"/>
        </dgm:presLayoutVars>
      </dgm:prSet>
      <dgm:spPr/>
    </dgm:pt>
    <dgm:pt modelId="{23223238-9415-4B46-86E4-29BF18403D71}" type="pres">
      <dgm:prSet presAssocID="{53010196-F0AF-9947-A40B-95DAE1811761}" presName="node" presStyleLbl="node1" presStyleIdx="0" presStyleCnt="4">
        <dgm:presLayoutVars>
          <dgm:bulletEnabled val="1"/>
        </dgm:presLayoutVars>
      </dgm:prSet>
      <dgm:spPr/>
    </dgm:pt>
    <dgm:pt modelId="{D1025DD6-5B18-D643-84E7-4ECCE0D47666}" type="pres">
      <dgm:prSet presAssocID="{0DA32B1E-248D-8E49-BD80-459B3DFD06E5}" presName="sibTrans" presStyleCnt="0"/>
      <dgm:spPr/>
    </dgm:pt>
    <dgm:pt modelId="{605AD7C2-8B4A-CB49-BFCE-EF34E16372DD}" type="pres">
      <dgm:prSet presAssocID="{0C5B1661-A573-AC49-B26B-62B19AFD0652}" presName="node" presStyleLbl="node1" presStyleIdx="1" presStyleCnt="4">
        <dgm:presLayoutVars>
          <dgm:bulletEnabled val="1"/>
        </dgm:presLayoutVars>
      </dgm:prSet>
      <dgm:spPr/>
    </dgm:pt>
    <dgm:pt modelId="{0E551C19-B5F0-8B4B-A195-9429B73E322A}" type="pres">
      <dgm:prSet presAssocID="{40089C16-CB77-0C44-B6FB-5E8355F8AB81}" presName="sibTrans" presStyleCnt="0"/>
      <dgm:spPr/>
    </dgm:pt>
    <dgm:pt modelId="{631FB28F-80CD-DB4C-9D97-61D7625EF9BF}" type="pres">
      <dgm:prSet presAssocID="{AFEEF88A-F850-8A47-B0FD-9738C4454829}" presName="node" presStyleLbl="node1" presStyleIdx="2" presStyleCnt="4">
        <dgm:presLayoutVars>
          <dgm:bulletEnabled val="1"/>
        </dgm:presLayoutVars>
      </dgm:prSet>
      <dgm:spPr/>
    </dgm:pt>
    <dgm:pt modelId="{16F2F69C-4F92-6A40-AA2F-BF6F130EFF2E}" type="pres">
      <dgm:prSet presAssocID="{15CAD383-D2CF-C04F-AEA8-A40E8E5EB5C7}" presName="sibTrans" presStyleCnt="0"/>
      <dgm:spPr/>
    </dgm:pt>
    <dgm:pt modelId="{C22E8E5B-3869-FE4D-952F-840AC27A76FD}" type="pres">
      <dgm:prSet presAssocID="{BF05C362-2C18-8D42-8EC8-101B1A91B3B9}" presName="node" presStyleLbl="node1" presStyleIdx="3" presStyleCnt="4">
        <dgm:presLayoutVars>
          <dgm:bulletEnabled val="1"/>
        </dgm:presLayoutVars>
      </dgm:prSet>
      <dgm:spPr/>
    </dgm:pt>
  </dgm:ptLst>
  <dgm:cxnLst>
    <dgm:cxn modelId="{3D23B32C-E0BB-3741-8F72-91F6661899CA}" srcId="{30FC3E12-D8B3-A948-B0B5-EC8A69DF1107}" destId="{53010196-F0AF-9947-A40B-95DAE1811761}" srcOrd="0" destOrd="0" parTransId="{BC3B054D-E8D7-2C4A-9B13-BFF7B5CCB4F3}" sibTransId="{0DA32B1E-248D-8E49-BD80-459B3DFD06E5}"/>
    <dgm:cxn modelId="{E9783F49-9E40-A640-97B6-CC7B889AF0EF}" type="presOf" srcId="{AFEEF88A-F850-8A47-B0FD-9738C4454829}" destId="{631FB28F-80CD-DB4C-9D97-61D7625EF9BF}" srcOrd="0" destOrd="0" presId="urn:microsoft.com/office/officeart/2005/8/layout/default"/>
    <dgm:cxn modelId="{28B88B6B-C965-8440-B2F6-CC0AD61C2559}" srcId="{30FC3E12-D8B3-A948-B0B5-EC8A69DF1107}" destId="{BF05C362-2C18-8D42-8EC8-101B1A91B3B9}" srcOrd="3" destOrd="0" parTransId="{9E371735-7382-6B48-B1D9-2408E405EEA8}" sibTransId="{6E2C8384-E6E4-2142-87CF-11E974023C69}"/>
    <dgm:cxn modelId="{95EFBF77-F812-9844-B5B4-7E65C6B385F5}" type="presOf" srcId="{BF05C362-2C18-8D42-8EC8-101B1A91B3B9}" destId="{C22E8E5B-3869-FE4D-952F-840AC27A76FD}" srcOrd="0" destOrd="0" presId="urn:microsoft.com/office/officeart/2005/8/layout/default"/>
    <dgm:cxn modelId="{BED07689-4458-8246-BAB4-46BC20505BF6}" type="presOf" srcId="{0C5B1661-A573-AC49-B26B-62B19AFD0652}" destId="{605AD7C2-8B4A-CB49-BFCE-EF34E16372DD}" srcOrd="0" destOrd="0" presId="urn:microsoft.com/office/officeart/2005/8/layout/default"/>
    <dgm:cxn modelId="{023062EB-B5FE-1B41-ADC0-AEA551658A43}" type="presOf" srcId="{30FC3E12-D8B3-A948-B0B5-EC8A69DF1107}" destId="{FB8B5DCB-EDB1-1147-848A-5B439BA38E38}" srcOrd="0" destOrd="0" presId="urn:microsoft.com/office/officeart/2005/8/layout/default"/>
    <dgm:cxn modelId="{6AB7E5EE-7D7B-124B-B0F4-55F8F6229319}" srcId="{30FC3E12-D8B3-A948-B0B5-EC8A69DF1107}" destId="{AFEEF88A-F850-8A47-B0FD-9738C4454829}" srcOrd="2" destOrd="0" parTransId="{E94C9A58-BB12-884E-B88C-4D41E42F534A}" sibTransId="{15CAD383-D2CF-C04F-AEA8-A40E8E5EB5C7}"/>
    <dgm:cxn modelId="{BC6B7EF3-E47F-3343-AA79-08C5A7EC329C}" type="presOf" srcId="{53010196-F0AF-9947-A40B-95DAE1811761}" destId="{23223238-9415-4B46-86E4-29BF18403D71}" srcOrd="0" destOrd="0" presId="urn:microsoft.com/office/officeart/2005/8/layout/default"/>
    <dgm:cxn modelId="{D28636FE-05E2-ED4A-B8C8-06554DB08A2F}" srcId="{30FC3E12-D8B3-A948-B0B5-EC8A69DF1107}" destId="{0C5B1661-A573-AC49-B26B-62B19AFD0652}" srcOrd="1" destOrd="0" parTransId="{1CB29A7C-309A-0F41-8A88-47012C3103C7}" sibTransId="{40089C16-CB77-0C44-B6FB-5E8355F8AB81}"/>
    <dgm:cxn modelId="{94A4EFFF-0867-7741-8D1D-BEFA05AB4E12}" type="presParOf" srcId="{FB8B5DCB-EDB1-1147-848A-5B439BA38E38}" destId="{23223238-9415-4B46-86E4-29BF18403D71}" srcOrd="0" destOrd="0" presId="urn:microsoft.com/office/officeart/2005/8/layout/default"/>
    <dgm:cxn modelId="{F56DECB4-BD1E-EF43-8A97-E939D565F61F}" type="presParOf" srcId="{FB8B5DCB-EDB1-1147-848A-5B439BA38E38}" destId="{D1025DD6-5B18-D643-84E7-4ECCE0D47666}" srcOrd="1" destOrd="0" presId="urn:microsoft.com/office/officeart/2005/8/layout/default"/>
    <dgm:cxn modelId="{B59439DF-DEF8-7441-B7D2-4A2ACDD4BDA0}" type="presParOf" srcId="{FB8B5DCB-EDB1-1147-848A-5B439BA38E38}" destId="{605AD7C2-8B4A-CB49-BFCE-EF34E16372DD}" srcOrd="2" destOrd="0" presId="urn:microsoft.com/office/officeart/2005/8/layout/default"/>
    <dgm:cxn modelId="{5A39AACF-D3FB-A741-ABA9-549416D31BDB}" type="presParOf" srcId="{FB8B5DCB-EDB1-1147-848A-5B439BA38E38}" destId="{0E551C19-B5F0-8B4B-A195-9429B73E322A}" srcOrd="3" destOrd="0" presId="urn:microsoft.com/office/officeart/2005/8/layout/default"/>
    <dgm:cxn modelId="{89CAD2AD-2B72-C74E-BEE0-C691B357CA5F}" type="presParOf" srcId="{FB8B5DCB-EDB1-1147-848A-5B439BA38E38}" destId="{631FB28F-80CD-DB4C-9D97-61D7625EF9BF}" srcOrd="4" destOrd="0" presId="urn:microsoft.com/office/officeart/2005/8/layout/default"/>
    <dgm:cxn modelId="{4A4C7563-827E-3945-9FB2-09B460F4C5DD}" type="presParOf" srcId="{FB8B5DCB-EDB1-1147-848A-5B439BA38E38}" destId="{16F2F69C-4F92-6A40-AA2F-BF6F130EFF2E}" srcOrd="5" destOrd="0" presId="urn:microsoft.com/office/officeart/2005/8/layout/default"/>
    <dgm:cxn modelId="{F19727FB-4B01-AD45-A3B5-E387751D43BF}" type="presParOf" srcId="{FB8B5DCB-EDB1-1147-848A-5B439BA38E38}" destId="{C22E8E5B-3869-FE4D-952F-840AC27A76FD}" srcOrd="6"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223238-9415-4B46-86E4-29BF18403D71}">
      <dsp:nvSpPr>
        <dsp:cNvPr id="0" name=""/>
        <dsp:cNvSpPr/>
      </dsp:nvSpPr>
      <dsp:spPr>
        <a:xfrm>
          <a:off x="1393" y="114349"/>
          <a:ext cx="5435358" cy="3261215"/>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b="1" kern="1200" dirty="0">
              <a:solidFill>
                <a:schemeClr val="tx1"/>
              </a:solidFill>
              <a:latin typeface="+mn-lt"/>
              <a:cs typeface="Times New Roman" panose="02020603050405020304" pitchFamily="18" charset="0"/>
            </a:rPr>
            <a:t>Enhances transparency and reduces barriers for clients</a:t>
          </a:r>
        </a:p>
      </dsp:txBody>
      <dsp:txXfrm>
        <a:off x="1393" y="114349"/>
        <a:ext cx="5435358" cy="3261215"/>
      </dsp:txXfrm>
    </dsp:sp>
    <dsp:sp modelId="{605AD7C2-8B4A-CB49-BFCE-EF34E16372DD}">
      <dsp:nvSpPr>
        <dsp:cNvPr id="0" name=""/>
        <dsp:cNvSpPr/>
      </dsp:nvSpPr>
      <dsp:spPr>
        <a:xfrm>
          <a:off x="5980287" y="114349"/>
          <a:ext cx="5435358" cy="3261215"/>
        </a:xfrm>
        <a:prstGeom prst="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b="1" kern="1200" dirty="0">
              <a:solidFill>
                <a:schemeClr val="tx1"/>
              </a:solidFill>
            </a:rPr>
            <a:t>Demonstrates a commitment to inclusion</a:t>
          </a:r>
        </a:p>
      </dsp:txBody>
      <dsp:txXfrm>
        <a:off x="5980287" y="114349"/>
        <a:ext cx="5435358" cy="3261215"/>
      </dsp:txXfrm>
    </dsp:sp>
    <dsp:sp modelId="{631FB28F-80CD-DB4C-9D97-61D7625EF9BF}">
      <dsp:nvSpPr>
        <dsp:cNvPr id="0" name=""/>
        <dsp:cNvSpPr/>
      </dsp:nvSpPr>
      <dsp:spPr>
        <a:xfrm>
          <a:off x="1393" y="3919099"/>
          <a:ext cx="5435358" cy="3261215"/>
        </a:xfrm>
        <a:prstGeom prst="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b="1" kern="1200" dirty="0">
              <a:solidFill>
                <a:schemeClr val="tx1"/>
              </a:solidFill>
            </a:rPr>
            <a:t>Applies to everyone at some point in their life</a:t>
          </a:r>
        </a:p>
      </dsp:txBody>
      <dsp:txXfrm>
        <a:off x="1393" y="3919099"/>
        <a:ext cx="5435358" cy="3261215"/>
      </dsp:txXfrm>
    </dsp:sp>
    <dsp:sp modelId="{C22E8E5B-3869-FE4D-952F-840AC27A76FD}">
      <dsp:nvSpPr>
        <dsp:cNvPr id="0" name=""/>
        <dsp:cNvSpPr/>
      </dsp:nvSpPr>
      <dsp:spPr>
        <a:xfrm>
          <a:off x="5980287" y="3919099"/>
          <a:ext cx="5435358" cy="3261215"/>
        </a:xfrm>
        <a:prstGeom prst="rect">
          <a:avLst/>
        </a:prstGeom>
        <a:solidFill>
          <a:schemeClr val="accent5">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b="1" kern="1200" dirty="0">
              <a:solidFill>
                <a:schemeClr val="tx1"/>
              </a:solidFill>
            </a:rPr>
            <a:t>Increases awareness of organizations and community members</a:t>
          </a:r>
        </a:p>
      </dsp:txBody>
      <dsp:txXfrm>
        <a:off x="5980287" y="3919099"/>
        <a:ext cx="5435358" cy="326121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777B1D42-A65D-49D4-BD83-F646B952BCF1}" type="datetimeFigureOut">
              <a:rPr lang="en-US" smtClean="0"/>
              <a:t>4/21/25</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FE3A5A33-B5AA-4810-9B13-C1F7DD047D19}" type="slidenum">
              <a:rPr lang="en-US" smtClean="0"/>
              <a:t>‹#›</a:t>
            </a:fld>
            <a:endParaRPr lang="en-US"/>
          </a:p>
        </p:txBody>
      </p:sp>
    </p:spTree>
    <p:extLst>
      <p:ext uri="{BB962C8B-B14F-4D97-AF65-F5344CB8AC3E}">
        <p14:creationId xmlns:p14="http://schemas.microsoft.com/office/powerpoint/2010/main" val="1658667553"/>
      </p:ext>
    </p:extLst>
  </p:cSld>
  <p:clrMap bg1="lt1" tx1="dk1" bg2="lt2" tx2="dk2" accent1="accent1" accent2="accent2" accent3="accent3" accent4="accent4" accent5="accent5" accent6="accent6" hlink="hlink" folHlink="folHlink"/>
  <p:notesStyle>
    <a:lvl1pPr marL="0" algn="l" defTabSz="783732" rtl="0" eaLnBrk="1" latinLnBrk="0" hangingPunct="1">
      <a:defRPr sz="1029" kern="1200">
        <a:solidFill>
          <a:schemeClr val="tx1"/>
        </a:solidFill>
        <a:latin typeface="+mn-lt"/>
        <a:ea typeface="+mn-ea"/>
        <a:cs typeface="+mn-cs"/>
      </a:defRPr>
    </a:lvl1pPr>
    <a:lvl2pPr marL="391866" algn="l" defTabSz="783732" rtl="0" eaLnBrk="1" latinLnBrk="0" hangingPunct="1">
      <a:defRPr sz="1029" kern="1200">
        <a:solidFill>
          <a:schemeClr val="tx1"/>
        </a:solidFill>
        <a:latin typeface="+mn-lt"/>
        <a:ea typeface="+mn-ea"/>
        <a:cs typeface="+mn-cs"/>
      </a:defRPr>
    </a:lvl2pPr>
    <a:lvl3pPr marL="783732" algn="l" defTabSz="783732" rtl="0" eaLnBrk="1" latinLnBrk="0" hangingPunct="1">
      <a:defRPr sz="1029" kern="1200">
        <a:solidFill>
          <a:schemeClr val="tx1"/>
        </a:solidFill>
        <a:latin typeface="+mn-lt"/>
        <a:ea typeface="+mn-ea"/>
        <a:cs typeface="+mn-cs"/>
      </a:defRPr>
    </a:lvl3pPr>
    <a:lvl4pPr marL="1175598" algn="l" defTabSz="783732" rtl="0" eaLnBrk="1" latinLnBrk="0" hangingPunct="1">
      <a:defRPr sz="1029" kern="1200">
        <a:solidFill>
          <a:schemeClr val="tx1"/>
        </a:solidFill>
        <a:latin typeface="+mn-lt"/>
        <a:ea typeface="+mn-ea"/>
        <a:cs typeface="+mn-cs"/>
      </a:defRPr>
    </a:lvl4pPr>
    <a:lvl5pPr marL="1567464" algn="l" defTabSz="783732" rtl="0" eaLnBrk="1" latinLnBrk="0" hangingPunct="1">
      <a:defRPr sz="1029" kern="1200">
        <a:solidFill>
          <a:schemeClr val="tx1"/>
        </a:solidFill>
        <a:latin typeface="+mn-lt"/>
        <a:ea typeface="+mn-ea"/>
        <a:cs typeface="+mn-cs"/>
      </a:defRPr>
    </a:lvl5pPr>
    <a:lvl6pPr marL="1959331" algn="l" defTabSz="783732" rtl="0" eaLnBrk="1" latinLnBrk="0" hangingPunct="1">
      <a:defRPr sz="1029" kern="1200">
        <a:solidFill>
          <a:schemeClr val="tx1"/>
        </a:solidFill>
        <a:latin typeface="+mn-lt"/>
        <a:ea typeface="+mn-ea"/>
        <a:cs typeface="+mn-cs"/>
      </a:defRPr>
    </a:lvl6pPr>
    <a:lvl7pPr marL="2351197" algn="l" defTabSz="783732" rtl="0" eaLnBrk="1" latinLnBrk="0" hangingPunct="1">
      <a:defRPr sz="1029" kern="1200">
        <a:solidFill>
          <a:schemeClr val="tx1"/>
        </a:solidFill>
        <a:latin typeface="+mn-lt"/>
        <a:ea typeface="+mn-ea"/>
        <a:cs typeface="+mn-cs"/>
      </a:defRPr>
    </a:lvl7pPr>
    <a:lvl8pPr marL="2743063" algn="l" defTabSz="783732" rtl="0" eaLnBrk="1" latinLnBrk="0" hangingPunct="1">
      <a:defRPr sz="1029" kern="1200">
        <a:solidFill>
          <a:schemeClr val="tx1"/>
        </a:solidFill>
        <a:latin typeface="+mn-lt"/>
        <a:ea typeface="+mn-ea"/>
        <a:cs typeface="+mn-cs"/>
      </a:defRPr>
    </a:lvl8pPr>
    <a:lvl9pPr marL="3134929" algn="l" defTabSz="783732" rtl="0" eaLnBrk="1" latinLnBrk="0" hangingPunct="1">
      <a:defRPr sz="1029"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 Col. LayoutwGraphics">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844C22C2-0175-4738-9627-BAF0A82CB4E0}"/>
              </a:ext>
            </a:extLst>
          </p:cNvPr>
          <p:cNvSpPr>
            <a:spLocks noGrp="1"/>
          </p:cNvSpPr>
          <p:nvPr>
            <p:ph type="title" hasCustomPrompt="1"/>
          </p:nvPr>
        </p:nvSpPr>
        <p:spPr>
          <a:xfrm>
            <a:off x="979714" y="1155360"/>
            <a:ext cx="37856160" cy="666477"/>
          </a:xfrm>
        </p:spPr>
        <p:txBody>
          <a:bodyPr>
            <a:noAutofit/>
          </a:bodyPr>
          <a:lstStyle>
            <a:lvl1pPr>
              <a:defRPr sz="10714">
                <a:solidFill>
                  <a:schemeClr val="bg1"/>
                </a:solidFill>
              </a:defRPr>
            </a:lvl1pPr>
          </a:lstStyle>
          <a:p>
            <a:r>
              <a:rPr lang="en-US" dirty="0"/>
              <a:t>Click to add poster title</a:t>
            </a:r>
          </a:p>
        </p:txBody>
      </p:sp>
      <p:sp>
        <p:nvSpPr>
          <p:cNvPr id="16" name="Text Placeholder 15">
            <a:extLst>
              <a:ext uri="{FF2B5EF4-FFF2-40B4-BE49-F238E27FC236}">
                <a16:creationId xmlns:a16="http://schemas.microsoft.com/office/drawing/2014/main" id="{41776752-92DC-4443-8EA3-D91E06CA382D}"/>
              </a:ext>
            </a:extLst>
          </p:cNvPr>
          <p:cNvSpPr>
            <a:spLocks noGrp="1"/>
          </p:cNvSpPr>
          <p:nvPr>
            <p:ph type="body" sz="quarter" idx="13" hasCustomPrompt="1"/>
          </p:nvPr>
        </p:nvSpPr>
        <p:spPr>
          <a:xfrm>
            <a:off x="979715" y="2210030"/>
            <a:ext cx="20103193" cy="666477"/>
          </a:xfrm>
        </p:spPr>
        <p:txBody>
          <a:bodyPr>
            <a:noAutofit/>
          </a:bodyPr>
          <a:lstStyle>
            <a:lvl1pPr marL="0" indent="0">
              <a:buNone/>
              <a:defRPr sz="5657">
                <a:solidFill>
                  <a:schemeClr val="bg1"/>
                </a:solidFill>
              </a:defRPr>
            </a:lvl1pPr>
            <a:lvl2pPr marL="1920034" indent="0">
              <a:buNone/>
              <a:defRPr sz="6171">
                <a:solidFill>
                  <a:schemeClr val="bg1"/>
                </a:solidFill>
              </a:defRPr>
            </a:lvl2pPr>
            <a:lvl3pPr marL="3840069" indent="0">
              <a:buNone/>
              <a:defRPr sz="5657">
                <a:solidFill>
                  <a:schemeClr val="bg1"/>
                </a:solidFill>
              </a:defRPr>
            </a:lvl3pPr>
            <a:lvl4pPr marL="5760103" indent="0">
              <a:buNone/>
              <a:defRPr sz="4628">
                <a:solidFill>
                  <a:schemeClr val="bg1"/>
                </a:solidFill>
              </a:defRPr>
            </a:lvl4pPr>
            <a:lvl5pPr marL="7680137" indent="0">
              <a:buNone/>
              <a:defRPr sz="4628">
                <a:solidFill>
                  <a:schemeClr val="bg1"/>
                </a:solidFill>
              </a:defRPr>
            </a:lvl5pPr>
          </a:lstStyle>
          <a:p>
            <a:pPr lvl="0"/>
            <a:r>
              <a:rPr lang="en-US" dirty="0"/>
              <a:t>Click to Add Authors</a:t>
            </a:r>
          </a:p>
        </p:txBody>
      </p:sp>
      <p:sp>
        <p:nvSpPr>
          <p:cNvPr id="18" name="Text Placeholder 17">
            <a:extLst>
              <a:ext uri="{FF2B5EF4-FFF2-40B4-BE49-F238E27FC236}">
                <a16:creationId xmlns:a16="http://schemas.microsoft.com/office/drawing/2014/main" id="{6DED9357-F131-42AC-ACD1-E2AB0C9CD46B}"/>
              </a:ext>
            </a:extLst>
          </p:cNvPr>
          <p:cNvSpPr>
            <a:spLocks noGrp="1"/>
          </p:cNvSpPr>
          <p:nvPr>
            <p:ph type="body" sz="quarter" idx="14" hasCustomPrompt="1"/>
          </p:nvPr>
        </p:nvSpPr>
        <p:spPr>
          <a:xfrm>
            <a:off x="979715" y="3153013"/>
            <a:ext cx="20103193" cy="666750"/>
          </a:xfrm>
        </p:spPr>
        <p:txBody>
          <a:bodyPr>
            <a:noAutofit/>
          </a:bodyPr>
          <a:lstStyle>
            <a:lvl1pPr marL="0" indent="0">
              <a:buNone/>
              <a:defRPr sz="5143">
                <a:solidFill>
                  <a:schemeClr val="bg1"/>
                </a:solidFill>
              </a:defRPr>
            </a:lvl1pPr>
            <a:lvl2pPr marL="1920034" indent="0">
              <a:buNone/>
              <a:defRPr sz="5143">
                <a:solidFill>
                  <a:schemeClr val="bg1"/>
                </a:solidFill>
              </a:defRPr>
            </a:lvl2pPr>
            <a:lvl3pPr marL="3840069" indent="0">
              <a:buNone/>
              <a:defRPr sz="4628">
                <a:solidFill>
                  <a:schemeClr val="bg1"/>
                </a:solidFill>
              </a:defRPr>
            </a:lvl3pPr>
            <a:lvl4pPr marL="5760103" indent="0">
              <a:buNone/>
              <a:defRPr sz="3771">
                <a:solidFill>
                  <a:schemeClr val="bg1"/>
                </a:solidFill>
              </a:defRPr>
            </a:lvl4pPr>
            <a:lvl5pPr marL="7680137" indent="0">
              <a:buNone/>
              <a:defRPr sz="3771">
                <a:solidFill>
                  <a:schemeClr val="bg1"/>
                </a:solidFill>
              </a:defRPr>
            </a:lvl5pPr>
          </a:lstStyle>
          <a:p>
            <a:pPr lvl="0"/>
            <a:r>
              <a:rPr lang="en-US" dirty="0"/>
              <a:t>NH-ME LEND, Institute on Disability, University of New Hampshire</a:t>
            </a:r>
          </a:p>
        </p:txBody>
      </p:sp>
      <p:cxnSp>
        <p:nvCxnSpPr>
          <p:cNvPr id="22" name="Straight Connector 21">
            <a:extLst>
              <a:ext uri="{FF2B5EF4-FFF2-40B4-BE49-F238E27FC236}">
                <a16:creationId xmlns:a16="http://schemas.microsoft.com/office/drawing/2014/main" id="{A71F523E-6844-4196-B1BF-276691DCAA33}"/>
              </a:ext>
            </a:extLst>
          </p:cNvPr>
          <p:cNvCxnSpPr>
            <a:cxnSpLocks/>
          </p:cNvCxnSpPr>
          <p:nvPr userDrawn="1"/>
        </p:nvCxnSpPr>
        <p:spPr>
          <a:xfrm>
            <a:off x="14630400" y="5682343"/>
            <a:ext cx="0" cy="24688800"/>
          </a:xfrm>
          <a:prstGeom prst="line">
            <a:avLst/>
          </a:prstGeom>
          <a:ln w="111125">
            <a:solidFill>
              <a:schemeClr val="bg1">
                <a:lumMod val="65000"/>
                <a:alpha val="13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99AEAD5-0AB7-4011-A07A-974DEC4B3534}"/>
              </a:ext>
            </a:extLst>
          </p:cNvPr>
          <p:cNvCxnSpPr>
            <a:cxnSpLocks/>
          </p:cNvCxnSpPr>
          <p:nvPr userDrawn="1"/>
        </p:nvCxnSpPr>
        <p:spPr>
          <a:xfrm>
            <a:off x="29260800" y="5682343"/>
            <a:ext cx="0" cy="24688800"/>
          </a:xfrm>
          <a:prstGeom prst="line">
            <a:avLst/>
          </a:prstGeom>
          <a:ln w="111125">
            <a:solidFill>
              <a:schemeClr val="bg1">
                <a:lumMod val="65000"/>
                <a:alpha val="13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Text Placeholder 24">
            <a:extLst>
              <a:ext uri="{FF2B5EF4-FFF2-40B4-BE49-F238E27FC236}">
                <a16:creationId xmlns:a16="http://schemas.microsoft.com/office/drawing/2014/main" id="{E7FD4349-FBF5-485C-B163-66C1C3AD3CD3}"/>
              </a:ext>
            </a:extLst>
          </p:cNvPr>
          <p:cNvSpPr>
            <a:spLocks noGrp="1"/>
          </p:cNvSpPr>
          <p:nvPr>
            <p:ph type="body" sz="quarter" idx="16" hasCustomPrompt="1"/>
          </p:nvPr>
        </p:nvSpPr>
        <p:spPr>
          <a:xfrm>
            <a:off x="979714" y="5632704"/>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Introduction</a:t>
            </a:r>
          </a:p>
        </p:txBody>
      </p:sp>
      <p:sp>
        <p:nvSpPr>
          <p:cNvPr id="27" name="Text Placeholder 24">
            <a:extLst>
              <a:ext uri="{FF2B5EF4-FFF2-40B4-BE49-F238E27FC236}">
                <a16:creationId xmlns:a16="http://schemas.microsoft.com/office/drawing/2014/main" id="{0982BCBE-AFE8-41EB-BFA4-BFBDD6B55E45}"/>
              </a:ext>
            </a:extLst>
          </p:cNvPr>
          <p:cNvSpPr>
            <a:spLocks noGrp="1"/>
          </p:cNvSpPr>
          <p:nvPr>
            <p:ph type="body" sz="quarter" idx="17" hasCustomPrompt="1"/>
          </p:nvPr>
        </p:nvSpPr>
        <p:spPr>
          <a:xfrm>
            <a:off x="979714" y="12703085"/>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Methods</a:t>
            </a:r>
          </a:p>
        </p:txBody>
      </p:sp>
      <p:sp>
        <p:nvSpPr>
          <p:cNvPr id="28" name="Text Placeholder 24">
            <a:extLst>
              <a:ext uri="{FF2B5EF4-FFF2-40B4-BE49-F238E27FC236}">
                <a16:creationId xmlns:a16="http://schemas.microsoft.com/office/drawing/2014/main" id="{DB3F42E8-246D-4224-AD03-CB2245340057}"/>
              </a:ext>
            </a:extLst>
          </p:cNvPr>
          <p:cNvSpPr>
            <a:spLocks noGrp="1"/>
          </p:cNvSpPr>
          <p:nvPr>
            <p:ph type="body" sz="quarter" idx="18" hasCustomPrompt="1"/>
          </p:nvPr>
        </p:nvSpPr>
        <p:spPr>
          <a:xfrm>
            <a:off x="15022285" y="5632704"/>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Data Analysis</a:t>
            </a:r>
          </a:p>
        </p:txBody>
      </p:sp>
      <p:sp>
        <p:nvSpPr>
          <p:cNvPr id="29" name="Text Placeholder 24">
            <a:extLst>
              <a:ext uri="{FF2B5EF4-FFF2-40B4-BE49-F238E27FC236}">
                <a16:creationId xmlns:a16="http://schemas.microsoft.com/office/drawing/2014/main" id="{8A61EC1D-ECDA-4EBA-8DAF-47715AE183FD}"/>
              </a:ext>
            </a:extLst>
          </p:cNvPr>
          <p:cNvSpPr>
            <a:spLocks noGrp="1"/>
          </p:cNvSpPr>
          <p:nvPr>
            <p:ph type="body" sz="quarter" idx="19" hasCustomPrompt="1"/>
          </p:nvPr>
        </p:nvSpPr>
        <p:spPr>
          <a:xfrm>
            <a:off x="29652685" y="5632704"/>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Conclusions</a:t>
            </a:r>
          </a:p>
        </p:txBody>
      </p:sp>
      <p:sp>
        <p:nvSpPr>
          <p:cNvPr id="30" name="Text Placeholder 24">
            <a:extLst>
              <a:ext uri="{FF2B5EF4-FFF2-40B4-BE49-F238E27FC236}">
                <a16:creationId xmlns:a16="http://schemas.microsoft.com/office/drawing/2014/main" id="{F5DCBA4E-B872-499F-A879-6FBFC6716958}"/>
              </a:ext>
            </a:extLst>
          </p:cNvPr>
          <p:cNvSpPr>
            <a:spLocks noGrp="1"/>
          </p:cNvSpPr>
          <p:nvPr>
            <p:ph type="body" sz="quarter" idx="20" hasCustomPrompt="1"/>
          </p:nvPr>
        </p:nvSpPr>
        <p:spPr>
          <a:xfrm>
            <a:off x="15022284" y="21363557"/>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Results</a:t>
            </a:r>
          </a:p>
        </p:txBody>
      </p:sp>
      <p:sp>
        <p:nvSpPr>
          <p:cNvPr id="31" name="Text Placeholder 24">
            <a:extLst>
              <a:ext uri="{FF2B5EF4-FFF2-40B4-BE49-F238E27FC236}">
                <a16:creationId xmlns:a16="http://schemas.microsoft.com/office/drawing/2014/main" id="{802E50DF-1161-44B5-9287-7FC1C132487D}"/>
              </a:ext>
            </a:extLst>
          </p:cNvPr>
          <p:cNvSpPr>
            <a:spLocks noGrp="1"/>
          </p:cNvSpPr>
          <p:nvPr>
            <p:ph type="body" sz="quarter" idx="21" hasCustomPrompt="1"/>
          </p:nvPr>
        </p:nvSpPr>
        <p:spPr>
          <a:xfrm>
            <a:off x="29600435" y="22840219"/>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References</a:t>
            </a:r>
          </a:p>
        </p:txBody>
      </p:sp>
      <p:sp>
        <p:nvSpPr>
          <p:cNvPr id="33" name="Text Placeholder 32">
            <a:extLst>
              <a:ext uri="{FF2B5EF4-FFF2-40B4-BE49-F238E27FC236}">
                <a16:creationId xmlns:a16="http://schemas.microsoft.com/office/drawing/2014/main" id="{EB3740D2-AC41-4077-AC0F-7F503C9DB7E6}"/>
              </a:ext>
            </a:extLst>
          </p:cNvPr>
          <p:cNvSpPr>
            <a:spLocks noGrp="1"/>
          </p:cNvSpPr>
          <p:nvPr>
            <p:ph type="body" sz="quarter" idx="22"/>
          </p:nvPr>
        </p:nvSpPr>
        <p:spPr>
          <a:xfrm>
            <a:off x="966108" y="6942908"/>
            <a:ext cx="13076464" cy="5205290"/>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4" name="Text Placeholder 32">
            <a:extLst>
              <a:ext uri="{FF2B5EF4-FFF2-40B4-BE49-F238E27FC236}">
                <a16:creationId xmlns:a16="http://schemas.microsoft.com/office/drawing/2014/main" id="{78747FA0-5496-4ED0-A864-0E0D987631DF}"/>
              </a:ext>
            </a:extLst>
          </p:cNvPr>
          <p:cNvSpPr>
            <a:spLocks noGrp="1"/>
          </p:cNvSpPr>
          <p:nvPr>
            <p:ph type="body" sz="quarter" idx="23"/>
          </p:nvPr>
        </p:nvSpPr>
        <p:spPr>
          <a:xfrm>
            <a:off x="29652685" y="6942908"/>
            <a:ext cx="13076464" cy="5205290"/>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7" name="SmartArt Placeholder 36">
            <a:extLst>
              <a:ext uri="{FF2B5EF4-FFF2-40B4-BE49-F238E27FC236}">
                <a16:creationId xmlns:a16="http://schemas.microsoft.com/office/drawing/2014/main" id="{D4E5B714-5556-47FD-ADF1-8FCD0BA6B7F7}"/>
              </a:ext>
            </a:extLst>
          </p:cNvPr>
          <p:cNvSpPr>
            <a:spLocks noGrp="1"/>
          </p:cNvSpPr>
          <p:nvPr>
            <p:ph type="dgm" sz="quarter" idx="25"/>
          </p:nvPr>
        </p:nvSpPr>
        <p:spPr>
          <a:xfrm>
            <a:off x="15022285" y="7663830"/>
            <a:ext cx="13076464" cy="6688714"/>
          </a:xfrm>
        </p:spPr>
        <p:txBody>
          <a:bodyPr>
            <a:normAutofit/>
          </a:bodyPr>
          <a:lstStyle>
            <a:lvl1pPr marL="0" indent="0">
              <a:buNone/>
              <a:defRPr sz="4114">
                <a:solidFill>
                  <a:srgbClr val="000000"/>
                </a:solidFill>
                <a:latin typeface="+mn-lt"/>
              </a:defRPr>
            </a:lvl1pPr>
          </a:lstStyle>
          <a:p>
            <a:endParaRPr lang="en-US" dirty="0"/>
          </a:p>
        </p:txBody>
      </p:sp>
      <p:sp>
        <p:nvSpPr>
          <p:cNvPr id="38" name="Text Placeholder 32">
            <a:extLst>
              <a:ext uri="{FF2B5EF4-FFF2-40B4-BE49-F238E27FC236}">
                <a16:creationId xmlns:a16="http://schemas.microsoft.com/office/drawing/2014/main" id="{D59C50AB-C35B-4268-BB6E-2D6FF5E4099D}"/>
              </a:ext>
            </a:extLst>
          </p:cNvPr>
          <p:cNvSpPr>
            <a:spLocks noGrp="1"/>
          </p:cNvSpPr>
          <p:nvPr>
            <p:ph type="body" sz="quarter" idx="26" hasCustomPrompt="1"/>
          </p:nvPr>
        </p:nvSpPr>
        <p:spPr>
          <a:xfrm>
            <a:off x="15022285" y="6942908"/>
            <a:ext cx="13076464" cy="379354"/>
          </a:xfrm>
        </p:spPr>
        <p:txBody>
          <a:bodyPr>
            <a:noAutofit/>
          </a:bodyPr>
          <a:lstStyle>
            <a:lvl1pPr marL="0" indent="0" algn="ctr">
              <a:buNone/>
              <a:defRPr sz="3771" b="0" cap="small" baseline="0">
                <a:solidFill>
                  <a:srgbClr val="000000"/>
                </a:solidFill>
                <a:latin typeface="+mj-lt"/>
              </a:defRPr>
            </a:lvl1pPr>
            <a:lvl2pPr marL="2507833" indent="-587799" algn="l">
              <a:buFont typeface="Arial" panose="020B0604020202020204" pitchFamily="34" charset="0"/>
              <a:buChar char="•"/>
              <a:defRPr sz="4628">
                <a:solidFill>
                  <a:srgbClr val="000000"/>
                </a:solidFill>
                <a:latin typeface="+mj-lt"/>
              </a:defRPr>
            </a:lvl2pPr>
            <a:lvl3pPr marL="4427868" indent="-587799" algn="l">
              <a:buFont typeface="Arial" panose="020B0604020202020204" pitchFamily="34" charset="0"/>
              <a:buChar char="•"/>
              <a:defRPr sz="4114">
                <a:solidFill>
                  <a:srgbClr val="000000"/>
                </a:solidFill>
                <a:latin typeface="+mj-lt"/>
              </a:defRPr>
            </a:lvl3pPr>
            <a:lvl4pPr marL="6249935" indent="-489833" algn="l">
              <a:buFont typeface="Arial" panose="020B0604020202020204" pitchFamily="34" charset="0"/>
              <a:buChar char="•"/>
              <a:defRPr sz="3428">
                <a:solidFill>
                  <a:srgbClr val="000000"/>
                </a:solidFill>
                <a:latin typeface="+mj-lt"/>
              </a:defRPr>
            </a:lvl4pPr>
            <a:lvl5pPr marL="8169970" indent="-489833" algn="l">
              <a:buFont typeface="Arial" panose="020B0604020202020204" pitchFamily="34" charset="0"/>
              <a:buChar char="•"/>
              <a:defRPr sz="3428">
                <a:solidFill>
                  <a:srgbClr val="000000"/>
                </a:solidFill>
                <a:latin typeface="+mj-lt"/>
              </a:defRPr>
            </a:lvl5pPr>
          </a:lstStyle>
          <a:p>
            <a:r>
              <a:rPr lang="en-US" dirty="0">
                <a:solidFill>
                  <a:srgbClr val="000000"/>
                </a:solidFill>
              </a:rPr>
              <a:t>Table Name</a:t>
            </a:r>
          </a:p>
        </p:txBody>
      </p:sp>
      <p:sp>
        <p:nvSpPr>
          <p:cNvPr id="39" name="SmartArt Placeholder 36">
            <a:extLst>
              <a:ext uri="{FF2B5EF4-FFF2-40B4-BE49-F238E27FC236}">
                <a16:creationId xmlns:a16="http://schemas.microsoft.com/office/drawing/2014/main" id="{6C4EF26D-0435-4FE0-BFA0-8B6169AE2858}"/>
              </a:ext>
            </a:extLst>
          </p:cNvPr>
          <p:cNvSpPr>
            <a:spLocks noGrp="1"/>
          </p:cNvSpPr>
          <p:nvPr>
            <p:ph type="dgm" sz="quarter" idx="27"/>
          </p:nvPr>
        </p:nvSpPr>
        <p:spPr>
          <a:xfrm>
            <a:off x="15022285" y="15694476"/>
            <a:ext cx="13076464" cy="5002331"/>
          </a:xfrm>
        </p:spPr>
        <p:txBody>
          <a:bodyPr>
            <a:normAutofit/>
          </a:bodyPr>
          <a:lstStyle>
            <a:lvl1pPr marL="0" indent="0">
              <a:buNone/>
              <a:defRPr sz="4114">
                <a:solidFill>
                  <a:srgbClr val="000000"/>
                </a:solidFill>
                <a:latin typeface="+mn-lt"/>
              </a:defRPr>
            </a:lvl1pPr>
          </a:lstStyle>
          <a:p>
            <a:endParaRPr lang="en-US" dirty="0"/>
          </a:p>
        </p:txBody>
      </p:sp>
      <p:sp>
        <p:nvSpPr>
          <p:cNvPr id="40" name="Text Placeholder 32">
            <a:extLst>
              <a:ext uri="{FF2B5EF4-FFF2-40B4-BE49-F238E27FC236}">
                <a16:creationId xmlns:a16="http://schemas.microsoft.com/office/drawing/2014/main" id="{88649020-F558-430C-8D5E-555E113B140B}"/>
              </a:ext>
            </a:extLst>
          </p:cNvPr>
          <p:cNvSpPr>
            <a:spLocks noGrp="1"/>
          </p:cNvSpPr>
          <p:nvPr>
            <p:ph type="body" sz="quarter" idx="28" hasCustomPrompt="1"/>
          </p:nvPr>
        </p:nvSpPr>
        <p:spPr>
          <a:xfrm>
            <a:off x="15022285" y="14884590"/>
            <a:ext cx="13076464" cy="379354"/>
          </a:xfrm>
        </p:spPr>
        <p:txBody>
          <a:bodyPr>
            <a:noAutofit/>
          </a:bodyPr>
          <a:lstStyle>
            <a:lvl1pPr marL="0" indent="0" algn="ctr">
              <a:buNone/>
              <a:defRPr sz="3771" b="0" cap="small" baseline="0">
                <a:solidFill>
                  <a:srgbClr val="000000"/>
                </a:solidFill>
                <a:latin typeface="+mj-lt"/>
              </a:defRPr>
            </a:lvl1pPr>
            <a:lvl2pPr marL="2507833" indent="-587799" algn="l">
              <a:buFont typeface="Arial" panose="020B0604020202020204" pitchFamily="34" charset="0"/>
              <a:buChar char="•"/>
              <a:defRPr sz="4628">
                <a:solidFill>
                  <a:srgbClr val="000000"/>
                </a:solidFill>
                <a:latin typeface="+mj-lt"/>
              </a:defRPr>
            </a:lvl2pPr>
            <a:lvl3pPr marL="4427868" indent="-587799" algn="l">
              <a:buFont typeface="Arial" panose="020B0604020202020204" pitchFamily="34" charset="0"/>
              <a:buChar char="•"/>
              <a:defRPr sz="4114">
                <a:solidFill>
                  <a:srgbClr val="000000"/>
                </a:solidFill>
                <a:latin typeface="+mj-lt"/>
              </a:defRPr>
            </a:lvl3pPr>
            <a:lvl4pPr marL="6249935" indent="-489833" algn="l">
              <a:buFont typeface="Arial" panose="020B0604020202020204" pitchFamily="34" charset="0"/>
              <a:buChar char="•"/>
              <a:defRPr sz="3428">
                <a:solidFill>
                  <a:srgbClr val="000000"/>
                </a:solidFill>
                <a:latin typeface="+mj-lt"/>
              </a:defRPr>
            </a:lvl4pPr>
            <a:lvl5pPr marL="8169970" indent="-489833" algn="l">
              <a:buFont typeface="Arial" panose="020B0604020202020204" pitchFamily="34" charset="0"/>
              <a:buChar char="•"/>
              <a:defRPr sz="3428">
                <a:solidFill>
                  <a:srgbClr val="000000"/>
                </a:solidFill>
                <a:latin typeface="+mj-lt"/>
              </a:defRPr>
            </a:lvl5pPr>
          </a:lstStyle>
          <a:p>
            <a:r>
              <a:rPr lang="en-US" dirty="0">
                <a:solidFill>
                  <a:srgbClr val="000000"/>
                </a:solidFill>
              </a:rPr>
              <a:t>Chart Name</a:t>
            </a:r>
          </a:p>
        </p:txBody>
      </p:sp>
      <p:sp>
        <p:nvSpPr>
          <p:cNvPr id="41" name="Text Placeholder 32">
            <a:extLst>
              <a:ext uri="{FF2B5EF4-FFF2-40B4-BE49-F238E27FC236}">
                <a16:creationId xmlns:a16="http://schemas.microsoft.com/office/drawing/2014/main" id="{4197A8BD-EA93-4A17-A7F7-B06ACAE121F8}"/>
              </a:ext>
            </a:extLst>
          </p:cNvPr>
          <p:cNvSpPr>
            <a:spLocks noGrp="1"/>
          </p:cNvSpPr>
          <p:nvPr>
            <p:ph type="body" sz="quarter" idx="29"/>
          </p:nvPr>
        </p:nvSpPr>
        <p:spPr>
          <a:xfrm>
            <a:off x="29600435" y="23860173"/>
            <a:ext cx="13076464" cy="5977063"/>
          </a:xfrm>
        </p:spPr>
        <p:txBody>
          <a:bodyPr>
            <a:normAutofit/>
          </a:bodyPr>
          <a:lstStyle>
            <a:lvl1pPr marL="587799" indent="-587799" algn="l">
              <a:lnSpc>
                <a:spcPct val="100000"/>
              </a:lnSpc>
              <a:buFont typeface="Arial" panose="020B0604020202020204" pitchFamily="34" charset="0"/>
              <a:buChar char="•"/>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2" name="Text Placeholder 32">
            <a:extLst>
              <a:ext uri="{FF2B5EF4-FFF2-40B4-BE49-F238E27FC236}">
                <a16:creationId xmlns:a16="http://schemas.microsoft.com/office/drawing/2014/main" id="{7B51564D-3ACB-4399-8604-517C5E9F0278}"/>
              </a:ext>
            </a:extLst>
          </p:cNvPr>
          <p:cNvSpPr>
            <a:spLocks noGrp="1"/>
          </p:cNvSpPr>
          <p:nvPr>
            <p:ph type="body" sz="quarter" idx="30"/>
          </p:nvPr>
        </p:nvSpPr>
        <p:spPr>
          <a:xfrm>
            <a:off x="15022285" y="22460839"/>
            <a:ext cx="13076464" cy="7376398"/>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Text Placeholder 32">
            <a:extLst>
              <a:ext uri="{FF2B5EF4-FFF2-40B4-BE49-F238E27FC236}">
                <a16:creationId xmlns:a16="http://schemas.microsoft.com/office/drawing/2014/main" id="{DC7DAC54-3985-4757-A505-128505FF56D9}"/>
              </a:ext>
            </a:extLst>
          </p:cNvPr>
          <p:cNvSpPr>
            <a:spLocks noGrp="1"/>
          </p:cNvSpPr>
          <p:nvPr>
            <p:ph type="body" sz="quarter" idx="31"/>
          </p:nvPr>
        </p:nvSpPr>
        <p:spPr>
          <a:xfrm>
            <a:off x="966107" y="13813455"/>
            <a:ext cx="13076464" cy="5205290"/>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5" name="Text Placeholder 24">
            <a:extLst>
              <a:ext uri="{FF2B5EF4-FFF2-40B4-BE49-F238E27FC236}">
                <a16:creationId xmlns:a16="http://schemas.microsoft.com/office/drawing/2014/main" id="{8A5FD83F-9CEC-4766-B689-6D0213F39600}"/>
              </a:ext>
            </a:extLst>
          </p:cNvPr>
          <p:cNvSpPr>
            <a:spLocks noGrp="1"/>
          </p:cNvSpPr>
          <p:nvPr>
            <p:ph type="body" sz="quarter" idx="32" hasCustomPrompt="1"/>
          </p:nvPr>
        </p:nvSpPr>
        <p:spPr>
          <a:xfrm>
            <a:off x="979714" y="19508087"/>
            <a:ext cx="7328263" cy="666750"/>
          </a:xfrm>
        </p:spPr>
        <p:txBody>
          <a:bodyPr>
            <a:noAutofit/>
          </a:bodyPr>
          <a:lstStyle>
            <a:lvl1pPr marL="0" indent="0">
              <a:buNone/>
              <a:defRPr sz="3771" b="0" cap="small" baseline="0">
                <a:solidFill>
                  <a:srgbClr val="000000"/>
                </a:solidFill>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More Data </a:t>
            </a:r>
          </a:p>
        </p:txBody>
      </p:sp>
      <p:sp>
        <p:nvSpPr>
          <p:cNvPr id="46" name="Text Placeholder 32">
            <a:extLst>
              <a:ext uri="{FF2B5EF4-FFF2-40B4-BE49-F238E27FC236}">
                <a16:creationId xmlns:a16="http://schemas.microsoft.com/office/drawing/2014/main" id="{83687E18-E83F-4F7A-8CBD-5B5FD9D67672}"/>
              </a:ext>
            </a:extLst>
          </p:cNvPr>
          <p:cNvSpPr>
            <a:spLocks noGrp="1"/>
          </p:cNvSpPr>
          <p:nvPr>
            <p:ph type="body" sz="quarter" idx="33"/>
          </p:nvPr>
        </p:nvSpPr>
        <p:spPr>
          <a:xfrm>
            <a:off x="966107" y="20587092"/>
            <a:ext cx="13161645" cy="4245400"/>
          </a:xfrm>
        </p:spPr>
        <p:txBody>
          <a:bodyPr>
            <a:normAutofit/>
          </a:bodyPr>
          <a:lstStyle>
            <a:lvl1pPr marL="587799" indent="-587799" algn="l">
              <a:lnSpc>
                <a:spcPct val="100000"/>
              </a:lnSpc>
              <a:buFont typeface="Arial" panose="020B0604020202020204" pitchFamily="34" charset="0"/>
              <a:buChar char="•"/>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8" name="Table Placeholder 47">
            <a:extLst>
              <a:ext uri="{FF2B5EF4-FFF2-40B4-BE49-F238E27FC236}">
                <a16:creationId xmlns:a16="http://schemas.microsoft.com/office/drawing/2014/main" id="{6644D896-4DFD-44FC-8F1A-9555270A4AEC}"/>
              </a:ext>
            </a:extLst>
          </p:cNvPr>
          <p:cNvSpPr>
            <a:spLocks noGrp="1"/>
          </p:cNvSpPr>
          <p:nvPr>
            <p:ph type="tbl" sz="quarter" idx="34" hasCustomPrompt="1"/>
          </p:nvPr>
        </p:nvSpPr>
        <p:spPr>
          <a:xfrm>
            <a:off x="29652685" y="12722205"/>
            <a:ext cx="13076465" cy="9308101"/>
          </a:xfrm>
        </p:spPr>
        <p:txBody>
          <a:bodyPr>
            <a:normAutofit/>
          </a:bodyPr>
          <a:lstStyle>
            <a:lvl1pPr marL="0" indent="0">
              <a:buNone/>
              <a:defRPr sz="3771" b="0">
                <a:solidFill>
                  <a:srgbClr val="000000"/>
                </a:solidFill>
              </a:defRPr>
            </a:lvl1pPr>
          </a:lstStyle>
          <a:p>
            <a:r>
              <a:rPr lang="en-US" dirty="0"/>
              <a:t>Table Graphic</a:t>
            </a:r>
          </a:p>
        </p:txBody>
      </p:sp>
      <p:sp>
        <p:nvSpPr>
          <p:cNvPr id="5" name="Picture Placeholder 49">
            <a:extLst>
              <a:ext uri="{FF2B5EF4-FFF2-40B4-BE49-F238E27FC236}">
                <a16:creationId xmlns:a16="http://schemas.microsoft.com/office/drawing/2014/main" id="{6438E515-BCF2-9D01-9C62-0199C62E197E}"/>
              </a:ext>
            </a:extLst>
          </p:cNvPr>
          <p:cNvSpPr>
            <a:spLocks noGrp="1"/>
          </p:cNvSpPr>
          <p:nvPr>
            <p:ph type="pic" sz="quarter" idx="35"/>
          </p:nvPr>
        </p:nvSpPr>
        <p:spPr>
          <a:xfrm>
            <a:off x="979715" y="25244748"/>
            <a:ext cx="13076464" cy="4592489"/>
          </a:xfrm>
        </p:spPr>
        <p:txBody>
          <a:bodyPr>
            <a:normAutofit/>
          </a:bodyPr>
          <a:lstStyle>
            <a:lvl1pPr marL="0" indent="0">
              <a:buNone/>
              <a:defRPr sz="4114"/>
            </a:lvl1pPr>
          </a:lstStyle>
          <a:p>
            <a:endParaRPr lang="en-US" dirty="0"/>
          </a:p>
        </p:txBody>
      </p:sp>
    </p:spTree>
    <p:extLst>
      <p:ext uri="{BB962C8B-B14F-4D97-AF65-F5344CB8AC3E}">
        <p14:creationId xmlns:p14="http://schemas.microsoft.com/office/powerpoint/2010/main" val="3955231662"/>
      </p:ext>
    </p:extLst>
  </p:cSld>
  <p:clrMapOvr>
    <a:masterClrMapping/>
  </p:clrMapOvr>
  <p:extLst>
    <p:ext uri="{DCECCB84-F9BA-43D5-87BE-67443E8EF086}">
      <p15:sldGuideLst xmlns:p15="http://schemas.microsoft.com/office/powerpoint/2012/main">
        <p15:guide id="1" orient="horz" pos="10368" userDrawn="1">
          <p15:clr>
            <a:srgbClr val="FBAE40"/>
          </p15:clr>
        </p15:guide>
        <p15:guide id="2" pos="1382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o Graphics">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844C22C2-0175-4738-9627-BAF0A82CB4E0}"/>
              </a:ext>
            </a:extLst>
          </p:cNvPr>
          <p:cNvSpPr>
            <a:spLocks noGrp="1"/>
          </p:cNvSpPr>
          <p:nvPr>
            <p:ph type="title" hasCustomPrompt="1"/>
          </p:nvPr>
        </p:nvSpPr>
        <p:spPr>
          <a:xfrm>
            <a:off x="979714" y="1155360"/>
            <a:ext cx="37856160" cy="666477"/>
          </a:xfrm>
        </p:spPr>
        <p:txBody>
          <a:bodyPr>
            <a:noAutofit/>
          </a:bodyPr>
          <a:lstStyle>
            <a:lvl1pPr>
              <a:defRPr sz="10714">
                <a:solidFill>
                  <a:schemeClr val="bg1"/>
                </a:solidFill>
              </a:defRPr>
            </a:lvl1pPr>
          </a:lstStyle>
          <a:p>
            <a:r>
              <a:rPr lang="en-US" dirty="0"/>
              <a:t>Click to add poster title</a:t>
            </a:r>
          </a:p>
        </p:txBody>
      </p:sp>
      <p:sp>
        <p:nvSpPr>
          <p:cNvPr id="16" name="Text Placeholder 15">
            <a:extLst>
              <a:ext uri="{FF2B5EF4-FFF2-40B4-BE49-F238E27FC236}">
                <a16:creationId xmlns:a16="http://schemas.microsoft.com/office/drawing/2014/main" id="{41776752-92DC-4443-8EA3-D91E06CA382D}"/>
              </a:ext>
            </a:extLst>
          </p:cNvPr>
          <p:cNvSpPr>
            <a:spLocks noGrp="1"/>
          </p:cNvSpPr>
          <p:nvPr>
            <p:ph type="body" sz="quarter" idx="13" hasCustomPrompt="1"/>
          </p:nvPr>
        </p:nvSpPr>
        <p:spPr>
          <a:xfrm>
            <a:off x="979715" y="2210030"/>
            <a:ext cx="20103193" cy="666477"/>
          </a:xfrm>
        </p:spPr>
        <p:txBody>
          <a:bodyPr>
            <a:noAutofit/>
          </a:bodyPr>
          <a:lstStyle>
            <a:lvl1pPr marL="0" indent="0">
              <a:buNone/>
              <a:defRPr sz="5657">
                <a:solidFill>
                  <a:schemeClr val="bg1"/>
                </a:solidFill>
              </a:defRPr>
            </a:lvl1pPr>
            <a:lvl2pPr marL="1920034" indent="0">
              <a:buNone/>
              <a:defRPr sz="6171">
                <a:solidFill>
                  <a:schemeClr val="bg1"/>
                </a:solidFill>
              </a:defRPr>
            </a:lvl2pPr>
            <a:lvl3pPr marL="3840069" indent="0">
              <a:buNone/>
              <a:defRPr sz="5657">
                <a:solidFill>
                  <a:schemeClr val="bg1"/>
                </a:solidFill>
              </a:defRPr>
            </a:lvl3pPr>
            <a:lvl4pPr marL="5760103" indent="0">
              <a:buNone/>
              <a:defRPr sz="4628">
                <a:solidFill>
                  <a:schemeClr val="bg1"/>
                </a:solidFill>
              </a:defRPr>
            </a:lvl4pPr>
            <a:lvl5pPr marL="7680137" indent="0">
              <a:buNone/>
              <a:defRPr sz="4628">
                <a:solidFill>
                  <a:schemeClr val="bg1"/>
                </a:solidFill>
              </a:defRPr>
            </a:lvl5pPr>
          </a:lstStyle>
          <a:p>
            <a:pPr lvl="0"/>
            <a:r>
              <a:rPr lang="en-US" dirty="0"/>
              <a:t>Click to Add Authors</a:t>
            </a:r>
          </a:p>
        </p:txBody>
      </p:sp>
      <p:sp>
        <p:nvSpPr>
          <p:cNvPr id="18" name="Text Placeholder 17">
            <a:extLst>
              <a:ext uri="{FF2B5EF4-FFF2-40B4-BE49-F238E27FC236}">
                <a16:creationId xmlns:a16="http://schemas.microsoft.com/office/drawing/2014/main" id="{6DED9357-F131-42AC-ACD1-E2AB0C9CD46B}"/>
              </a:ext>
            </a:extLst>
          </p:cNvPr>
          <p:cNvSpPr>
            <a:spLocks noGrp="1"/>
          </p:cNvSpPr>
          <p:nvPr>
            <p:ph type="body" sz="quarter" idx="14" hasCustomPrompt="1"/>
          </p:nvPr>
        </p:nvSpPr>
        <p:spPr>
          <a:xfrm>
            <a:off x="979715" y="3153013"/>
            <a:ext cx="20103193" cy="666750"/>
          </a:xfrm>
        </p:spPr>
        <p:txBody>
          <a:bodyPr>
            <a:noAutofit/>
          </a:bodyPr>
          <a:lstStyle>
            <a:lvl1pPr marL="0" indent="0">
              <a:buNone/>
              <a:defRPr sz="5143">
                <a:solidFill>
                  <a:schemeClr val="bg1"/>
                </a:solidFill>
              </a:defRPr>
            </a:lvl1pPr>
            <a:lvl2pPr marL="1920034" indent="0">
              <a:buNone/>
              <a:defRPr sz="5143">
                <a:solidFill>
                  <a:schemeClr val="bg1"/>
                </a:solidFill>
              </a:defRPr>
            </a:lvl2pPr>
            <a:lvl3pPr marL="3840069" indent="0">
              <a:buNone/>
              <a:defRPr sz="4628">
                <a:solidFill>
                  <a:schemeClr val="bg1"/>
                </a:solidFill>
              </a:defRPr>
            </a:lvl3pPr>
            <a:lvl4pPr marL="5760103" indent="0">
              <a:buNone/>
              <a:defRPr sz="3771">
                <a:solidFill>
                  <a:schemeClr val="bg1"/>
                </a:solidFill>
              </a:defRPr>
            </a:lvl4pPr>
            <a:lvl5pPr marL="7680137" indent="0">
              <a:buNone/>
              <a:defRPr sz="3771">
                <a:solidFill>
                  <a:schemeClr val="bg1"/>
                </a:solidFill>
              </a:defRPr>
            </a:lvl5pPr>
          </a:lstStyle>
          <a:p>
            <a:pPr lvl="0"/>
            <a:r>
              <a:rPr lang="en-US" dirty="0"/>
              <a:t>NH-ME LEND, Institute on Disability, University of New Hampshire</a:t>
            </a:r>
          </a:p>
        </p:txBody>
      </p:sp>
      <p:cxnSp>
        <p:nvCxnSpPr>
          <p:cNvPr id="22" name="Straight Connector 21">
            <a:extLst>
              <a:ext uri="{FF2B5EF4-FFF2-40B4-BE49-F238E27FC236}">
                <a16:creationId xmlns:a16="http://schemas.microsoft.com/office/drawing/2014/main" id="{A71F523E-6844-4196-B1BF-276691DCAA33}"/>
              </a:ext>
            </a:extLst>
          </p:cNvPr>
          <p:cNvCxnSpPr>
            <a:cxnSpLocks/>
          </p:cNvCxnSpPr>
          <p:nvPr userDrawn="1"/>
        </p:nvCxnSpPr>
        <p:spPr>
          <a:xfrm>
            <a:off x="14630400" y="5682343"/>
            <a:ext cx="0" cy="24688800"/>
          </a:xfrm>
          <a:prstGeom prst="line">
            <a:avLst/>
          </a:prstGeom>
          <a:ln w="111125">
            <a:solidFill>
              <a:schemeClr val="bg1">
                <a:lumMod val="65000"/>
                <a:alpha val="13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99AEAD5-0AB7-4011-A07A-974DEC4B3534}"/>
              </a:ext>
            </a:extLst>
          </p:cNvPr>
          <p:cNvCxnSpPr>
            <a:cxnSpLocks/>
          </p:cNvCxnSpPr>
          <p:nvPr userDrawn="1"/>
        </p:nvCxnSpPr>
        <p:spPr>
          <a:xfrm>
            <a:off x="29260800" y="5682343"/>
            <a:ext cx="0" cy="24688800"/>
          </a:xfrm>
          <a:prstGeom prst="line">
            <a:avLst/>
          </a:prstGeom>
          <a:ln w="111125">
            <a:solidFill>
              <a:schemeClr val="bg1">
                <a:lumMod val="65000"/>
                <a:alpha val="13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Text Placeholder 24">
            <a:extLst>
              <a:ext uri="{FF2B5EF4-FFF2-40B4-BE49-F238E27FC236}">
                <a16:creationId xmlns:a16="http://schemas.microsoft.com/office/drawing/2014/main" id="{E7FD4349-FBF5-485C-B163-66C1C3AD3CD3}"/>
              </a:ext>
            </a:extLst>
          </p:cNvPr>
          <p:cNvSpPr>
            <a:spLocks noGrp="1"/>
          </p:cNvSpPr>
          <p:nvPr>
            <p:ph type="body" sz="quarter" idx="16" hasCustomPrompt="1"/>
          </p:nvPr>
        </p:nvSpPr>
        <p:spPr>
          <a:xfrm>
            <a:off x="979714" y="5636218"/>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Introduction</a:t>
            </a:r>
          </a:p>
        </p:txBody>
      </p:sp>
      <p:sp>
        <p:nvSpPr>
          <p:cNvPr id="27" name="Text Placeholder 24">
            <a:extLst>
              <a:ext uri="{FF2B5EF4-FFF2-40B4-BE49-F238E27FC236}">
                <a16:creationId xmlns:a16="http://schemas.microsoft.com/office/drawing/2014/main" id="{0982BCBE-AFE8-41EB-BFA4-BFBDD6B55E45}"/>
              </a:ext>
            </a:extLst>
          </p:cNvPr>
          <p:cNvSpPr>
            <a:spLocks noGrp="1"/>
          </p:cNvSpPr>
          <p:nvPr>
            <p:ph type="body" sz="quarter" idx="17" hasCustomPrompt="1"/>
          </p:nvPr>
        </p:nvSpPr>
        <p:spPr>
          <a:xfrm>
            <a:off x="966107" y="12756655"/>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Methods</a:t>
            </a:r>
          </a:p>
        </p:txBody>
      </p:sp>
      <p:sp>
        <p:nvSpPr>
          <p:cNvPr id="28" name="Text Placeholder 24">
            <a:extLst>
              <a:ext uri="{FF2B5EF4-FFF2-40B4-BE49-F238E27FC236}">
                <a16:creationId xmlns:a16="http://schemas.microsoft.com/office/drawing/2014/main" id="{DB3F42E8-246D-4224-AD03-CB2245340057}"/>
              </a:ext>
            </a:extLst>
          </p:cNvPr>
          <p:cNvSpPr>
            <a:spLocks noGrp="1"/>
          </p:cNvSpPr>
          <p:nvPr>
            <p:ph type="body" sz="quarter" idx="18" hasCustomPrompt="1"/>
          </p:nvPr>
        </p:nvSpPr>
        <p:spPr>
          <a:xfrm>
            <a:off x="15022285" y="5636218"/>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Data Analysis</a:t>
            </a:r>
          </a:p>
        </p:txBody>
      </p:sp>
      <p:sp>
        <p:nvSpPr>
          <p:cNvPr id="29" name="Text Placeholder 24">
            <a:extLst>
              <a:ext uri="{FF2B5EF4-FFF2-40B4-BE49-F238E27FC236}">
                <a16:creationId xmlns:a16="http://schemas.microsoft.com/office/drawing/2014/main" id="{8A61EC1D-ECDA-4EBA-8DAF-47715AE183FD}"/>
              </a:ext>
            </a:extLst>
          </p:cNvPr>
          <p:cNvSpPr>
            <a:spLocks noGrp="1"/>
          </p:cNvSpPr>
          <p:nvPr>
            <p:ph type="body" sz="quarter" idx="19" hasCustomPrompt="1"/>
          </p:nvPr>
        </p:nvSpPr>
        <p:spPr>
          <a:xfrm>
            <a:off x="29652685" y="5636218"/>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Conclusions</a:t>
            </a:r>
          </a:p>
        </p:txBody>
      </p:sp>
      <p:sp>
        <p:nvSpPr>
          <p:cNvPr id="30" name="Text Placeholder 24">
            <a:extLst>
              <a:ext uri="{FF2B5EF4-FFF2-40B4-BE49-F238E27FC236}">
                <a16:creationId xmlns:a16="http://schemas.microsoft.com/office/drawing/2014/main" id="{F5DCBA4E-B872-499F-A879-6FBFC6716958}"/>
              </a:ext>
            </a:extLst>
          </p:cNvPr>
          <p:cNvSpPr>
            <a:spLocks noGrp="1"/>
          </p:cNvSpPr>
          <p:nvPr>
            <p:ph type="body" sz="quarter" idx="20" hasCustomPrompt="1"/>
          </p:nvPr>
        </p:nvSpPr>
        <p:spPr>
          <a:xfrm>
            <a:off x="15022285" y="21693861"/>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Results</a:t>
            </a:r>
          </a:p>
        </p:txBody>
      </p:sp>
      <p:sp>
        <p:nvSpPr>
          <p:cNvPr id="31" name="Text Placeholder 24">
            <a:extLst>
              <a:ext uri="{FF2B5EF4-FFF2-40B4-BE49-F238E27FC236}">
                <a16:creationId xmlns:a16="http://schemas.microsoft.com/office/drawing/2014/main" id="{802E50DF-1161-44B5-9287-7FC1C132487D}"/>
              </a:ext>
            </a:extLst>
          </p:cNvPr>
          <p:cNvSpPr>
            <a:spLocks noGrp="1"/>
          </p:cNvSpPr>
          <p:nvPr>
            <p:ph type="body" sz="quarter" idx="21" hasCustomPrompt="1"/>
          </p:nvPr>
        </p:nvSpPr>
        <p:spPr>
          <a:xfrm>
            <a:off x="29600434" y="21693861"/>
            <a:ext cx="7328263" cy="666750"/>
          </a:xfrm>
        </p:spPr>
        <p:txBody>
          <a:bodyPr>
            <a:noAutofit/>
          </a:bodyPr>
          <a:lstStyle>
            <a:lvl1pPr marL="0" indent="0">
              <a:buNone/>
              <a:defRPr sz="5143" b="1">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References</a:t>
            </a:r>
          </a:p>
        </p:txBody>
      </p:sp>
      <p:sp>
        <p:nvSpPr>
          <p:cNvPr id="33" name="Text Placeholder 32">
            <a:extLst>
              <a:ext uri="{FF2B5EF4-FFF2-40B4-BE49-F238E27FC236}">
                <a16:creationId xmlns:a16="http://schemas.microsoft.com/office/drawing/2014/main" id="{EB3740D2-AC41-4077-AC0F-7F503C9DB7E6}"/>
              </a:ext>
            </a:extLst>
          </p:cNvPr>
          <p:cNvSpPr>
            <a:spLocks noGrp="1"/>
          </p:cNvSpPr>
          <p:nvPr>
            <p:ph type="body" sz="quarter" idx="22"/>
          </p:nvPr>
        </p:nvSpPr>
        <p:spPr>
          <a:xfrm>
            <a:off x="979714" y="6833423"/>
            <a:ext cx="13076464" cy="5205290"/>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4" name="Text Placeholder 32">
            <a:extLst>
              <a:ext uri="{FF2B5EF4-FFF2-40B4-BE49-F238E27FC236}">
                <a16:creationId xmlns:a16="http://schemas.microsoft.com/office/drawing/2014/main" id="{78747FA0-5496-4ED0-A864-0E0D987631DF}"/>
              </a:ext>
            </a:extLst>
          </p:cNvPr>
          <p:cNvSpPr>
            <a:spLocks noGrp="1"/>
          </p:cNvSpPr>
          <p:nvPr>
            <p:ph type="body" sz="quarter" idx="23"/>
          </p:nvPr>
        </p:nvSpPr>
        <p:spPr>
          <a:xfrm>
            <a:off x="29623702" y="6833423"/>
            <a:ext cx="13076464" cy="14329983"/>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1" name="Text Placeholder 32">
            <a:extLst>
              <a:ext uri="{FF2B5EF4-FFF2-40B4-BE49-F238E27FC236}">
                <a16:creationId xmlns:a16="http://schemas.microsoft.com/office/drawing/2014/main" id="{4197A8BD-EA93-4A17-A7F7-B06ACAE121F8}"/>
              </a:ext>
            </a:extLst>
          </p:cNvPr>
          <p:cNvSpPr>
            <a:spLocks noGrp="1"/>
          </p:cNvSpPr>
          <p:nvPr>
            <p:ph type="body" sz="quarter" idx="29"/>
          </p:nvPr>
        </p:nvSpPr>
        <p:spPr>
          <a:xfrm>
            <a:off x="29600435" y="22891066"/>
            <a:ext cx="13076464" cy="7132320"/>
          </a:xfrm>
        </p:spPr>
        <p:txBody>
          <a:bodyPr>
            <a:normAutofit/>
          </a:bodyPr>
          <a:lstStyle>
            <a:lvl1pPr marL="587799" indent="-587799" algn="l">
              <a:lnSpc>
                <a:spcPct val="100000"/>
              </a:lnSpc>
              <a:buFont typeface="Arial" panose="020B0604020202020204" pitchFamily="34" charset="0"/>
              <a:buChar char="•"/>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2" name="Text Placeholder 32">
            <a:extLst>
              <a:ext uri="{FF2B5EF4-FFF2-40B4-BE49-F238E27FC236}">
                <a16:creationId xmlns:a16="http://schemas.microsoft.com/office/drawing/2014/main" id="{7B51564D-3ACB-4399-8604-517C5E9F0278}"/>
              </a:ext>
            </a:extLst>
          </p:cNvPr>
          <p:cNvSpPr>
            <a:spLocks noGrp="1"/>
          </p:cNvSpPr>
          <p:nvPr>
            <p:ph type="body" sz="quarter" idx="30"/>
          </p:nvPr>
        </p:nvSpPr>
        <p:spPr>
          <a:xfrm>
            <a:off x="15022285" y="22891066"/>
            <a:ext cx="13076464" cy="7129051"/>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3" name="Text Placeholder 32">
            <a:extLst>
              <a:ext uri="{FF2B5EF4-FFF2-40B4-BE49-F238E27FC236}">
                <a16:creationId xmlns:a16="http://schemas.microsoft.com/office/drawing/2014/main" id="{DC7DAC54-3985-4757-A505-128505FF56D9}"/>
              </a:ext>
            </a:extLst>
          </p:cNvPr>
          <p:cNvSpPr>
            <a:spLocks noGrp="1"/>
          </p:cNvSpPr>
          <p:nvPr>
            <p:ph type="body" sz="quarter" idx="31"/>
          </p:nvPr>
        </p:nvSpPr>
        <p:spPr>
          <a:xfrm>
            <a:off x="966107" y="13998414"/>
            <a:ext cx="13076464" cy="5205290"/>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5" name="Text Placeholder 24">
            <a:extLst>
              <a:ext uri="{FF2B5EF4-FFF2-40B4-BE49-F238E27FC236}">
                <a16:creationId xmlns:a16="http://schemas.microsoft.com/office/drawing/2014/main" id="{8A5FD83F-9CEC-4766-B689-6D0213F39600}"/>
              </a:ext>
            </a:extLst>
          </p:cNvPr>
          <p:cNvSpPr>
            <a:spLocks noGrp="1"/>
          </p:cNvSpPr>
          <p:nvPr>
            <p:ph type="body" sz="quarter" idx="32" hasCustomPrompt="1"/>
          </p:nvPr>
        </p:nvSpPr>
        <p:spPr>
          <a:xfrm>
            <a:off x="979714" y="19673302"/>
            <a:ext cx="7328263" cy="666750"/>
          </a:xfrm>
        </p:spPr>
        <p:txBody>
          <a:bodyPr>
            <a:noAutofit/>
          </a:bodyPr>
          <a:lstStyle>
            <a:lvl1pPr marL="0" indent="0">
              <a:buNone/>
              <a:defRPr sz="3771" b="0" cap="small" baseline="0">
                <a:solidFill>
                  <a:srgbClr val="000000"/>
                </a:solidFill>
                <a:latin typeface="+mj-lt"/>
              </a:defRPr>
            </a:lvl1pPr>
            <a:lvl2pPr marL="1920034" indent="0">
              <a:buNone/>
              <a:defRPr/>
            </a:lvl2pPr>
            <a:lvl3pPr marL="3840069" indent="0">
              <a:buNone/>
              <a:defRPr/>
            </a:lvl3pPr>
            <a:lvl4pPr marL="5760103" indent="0">
              <a:buNone/>
              <a:defRPr/>
            </a:lvl4pPr>
            <a:lvl5pPr marL="7680137" indent="0">
              <a:buNone/>
              <a:defRPr/>
            </a:lvl5pPr>
          </a:lstStyle>
          <a:p>
            <a:pPr lvl="0"/>
            <a:r>
              <a:rPr lang="en-US" dirty="0"/>
              <a:t>SUBHEADING </a:t>
            </a:r>
          </a:p>
        </p:txBody>
      </p:sp>
      <p:sp>
        <p:nvSpPr>
          <p:cNvPr id="46" name="Text Placeholder 32">
            <a:extLst>
              <a:ext uri="{FF2B5EF4-FFF2-40B4-BE49-F238E27FC236}">
                <a16:creationId xmlns:a16="http://schemas.microsoft.com/office/drawing/2014/main" id="{83687E18-E83F-4F7A-8CBD-5B5FD9D67672}"/>
              </a:ext>
            </a:extLst>
          </p:cNvPr>
          <p:cNvSpPr>
            <a:spLocks noGrp="1"/>
          </p:cNvSpPr>
          <p:nvPr>
            <p:ph type="body" sz="quarter" idx="33"/>
          </p:nvPr>
        </p:nvSpPr>
        <p:spPr>
          <a:xfrm>
            <a:off x="966107" y="20569427"/>
            <a:ext cx="13161645" cy="4245400"/>
          </a:xfrm>
        </p:spPr>
        <p:txBody>
          <a:bodyPr>
            <a:normAutofit/>
          </a:bodyPr>
          <a:lstStyle>
            <a:lvl1pPr marL="587799" indent="-587799" algn="l">
              <a:lnSpc>
                <a:spcPct val="100000"/>
              </a:lnSpc>
              <a:buFont typeface="Arial" panose="020B0604020202020204" pitchFamily="34" charset="0"/>
              <a:buChar char="•"/>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0" name="Picture Placeholder 49">
            <a:extLst>
              <a:ext uri="{FF2B5EF4-FFF2-40B4-BE49-F238E27FC236}">
                <a16:creationId xmlns:a16="http://schemas.microsoft.com/office/drawing/2014/main" id="{67B96688-53FC-4DD8-A4D1-751C3FDE97BD}"/>
              </a:ext>
            </a:extLst>
          </p:cNvPr>
          <p:cNvSpPr>
            <a:spLocks noGrp="1"/>
          </p:cNvSpPr>
          <p:nvPr>
            <p:ph type="pic" sz="quarter" idx="35"/>
          </p:nvPr>
        </p:nvSpPr>
        <p:spPr>
          <a:xfrm>
            <a:off x="966107" y="25420320"/>
            <a:ext cx="13158216" cy="4752749"/>
          </a:xfrm>
        </p:spPr>
        <p:txBody>
          <a:bodyPr>
            <a:normAutofit/>
          </a:bodyPr>
          <a:lstStyle>
            <a:lvl1pPr marL="0" indent="0">
              <a:buNone/>
              <a:defRPr sz="4114"/>
            </a:lvl1pPr>
          </a:lstStyle>
          <a:p>
            <a:endParaRPr lang="en-US" dirty="0"/>
          </a:p>
        </p:txBody>
      </p:sp>
      <p:sp>
        <p:nvSpPr>
          <p:cNvPr id="32" name="Text Placeholder 32">
            <a:extLst>
              <a:ext uri="{FF2B5EF4-FFF2-40B4-BE49-F238E27FC236}">
                <a16:creationId xmlns:a16="http://schemas.microsoft.com/office/drawing/2014/main" id="{9C60D2B8-A23E-4047-A79D-2EC5ECDF044A}"/>
              </a:ext>
            </a:extLst>
          </p:cNvPr>
          <p:cNvSpPr>
            <a:spLocks noGrp="1"/>
          </p:cNvSpPr>
          <p:nvPr>
            <p:ph type="body" sz="quarter" idx="36"/>
          </p:nvPr>
        </p:nvSpPr>
        <p:spPr>
          <a:xfrm>
            <a:off x="15016678" y="6833423"/>
            <a:ext cx="13076464" cy="14329983"/>
          </a:xfrm>
        </p:spPr>
        <p:txBody>
          <a:bodyPr>
            <a:normAutofit/>
          </a:bodyPr>
          <a:lstStyle>
            <a:lvl1pPr marL="0" indent="0" algn="l">
              <a:lnSpc>
                <a:spcPct val="100000"/>
              </a:lnSpc>
              <a:buNone/>
              <a:defRPr sz="3428">
                <a:solidFill>
                  <a:srgbClr val="000000"/>
                </a:solidFill>
                <a:latin typeface="+mj-lt"/>
              </a:defRPr>
            </a:lvl1pPr>
            <a:lvl2pPr marL="2507833" indent="-587799" algn="l">
              <a:lnSpc>
                <a:spcPct val="100000"/>
              </a:lnSpc>
              <a:buFont typeface="Arial" panose="020B0604020202020204" pitchFamily="34" charset="0"/>
              <a:buChar char="•"/>
              <a:defRPr sz="3428">
                <a:solidFill>
                  <a:srgbClr val="000000"/>
                </a:solidFill>
                <a:latin typeface="+mj-lt"/>
              </a:defRPr>
            </a:lvl2pPr>
            <a:lvl3pPr marL="4427868" indent="-587799" algn="l">
              <a:lnSpc>
                <a:spcPct val="100000"/>
              </a:lnSpc>
              <a:buFont typeface="Arial" panose="020B0604020202020204" pitchFamily="34" charset="0"/>
              <a:buChar char="•"/>
              <a:defRPr sz="3428">
                <a:solidFill>
                  <a:srgbClr val="000000"/>
                </a:solidFill>
                <a:latin typeface="+mj-lt"/>
              </a:defRPr>
            </a:lvl3pPr>
            <a:lvl4pPr marL="6249935" indent="-489833" algn="l">
              <a:lnSpc>
                <a:spcPct val="100000"/>
              </a:lnSpc>
              <a:buFont typeface="Arial" panose="020B0604020202020204" pitchFamily="34" charset="0"/>
              <a:buChar char="•"/>
              <a:defRPr sz="3428">
                <a:solidFill>
                  <a:srgbClr val="000000"/>
                </a:solidFill>
                <a:latin typeface="+mj-lt"/>
              </a:defRPr>
            </a:lvl4pPr>
            <a:lvl5pPr marL="8169970" indent="-489833" algn="l">
              <a:lnSpc>
                <a:spcPct val="100000"/>
              </a:lnSpc>
              <a:buFont typeface="Arial" panose="020B0604020202020204" pitchFamily="34" charset="0"/>
              <a:buChar char="•"/>
              <a:defRPr sz="3428">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44319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844C22C2-0175-4738-9627-BAF0A82CB4E0}"/>
              </a:ext>
            </a:extLst>
          </p:cNvPr>
          <p:cNvSpPr>
            <a:spLocks noGrp="1"/>
          </p:cNvSpPr>
          <p:nvPr>
            <p:ph type="title" hasCustomPrompt="1"/>
          </p:nvPr>
        </p:nvSpPr>
        <p:spPr>
          <a:xfrm>
            <a:off x="979714" y="1155360"/>
            <a:ext cx="37856160" cy="666477"/>
          </a:xfrm>
        </p:spPr>
        <p:txBody>
          <a:bodyPr>
            <a:noAutofit/>
          </a:bodyPr>
          <a:lstStyle>
            <a:lvl1pPr>
              <a:defRPr sz="10714">
                <a:solidFill>
                  <a:schemeClr val="bg1"/>
                </a:solidFill>
              </a:defRPr>
            </a:lvl1pPr>
          </a:lstStyle>
          <a:p>
            <a:r>
              <a:rPr lang="en-US" dirty="0"/>
              <a:t>Click to add poster title</a:t>
            </a:r>
          </a:p>
        </p:txBody>
      </p:sp>
      <p:sp>
        <p:nvSpPr>
          <p:cNvPr id="16" name="Text Placeholder 15">
            <a:extLst>
              <a:ext uri="{FF2B5EF4-FFF2-40B4-BE49-F238E27FC236}">
                <a16:creationId xmlns:a16="http://schemas.microsoft.com/office/drawing/2014/main" id="{41776752-92DC-4443-8EA3-D91E06CA382D}"/>
              </a:ext>
            </a:extLst>
          </p:cNvPr>
          <p:cNvSpPr>
            <a:spLocks noGrp="1"/>
          </p:cNvSpPr>
          <p:nvPr>
            <p:ph type="body" sz="quarter" idx="13" hasCustomPrompt="1"/>
          </p:nvPr>
        </p:nvSpPr>
        <p:spPr>
          <a:xfrm>
            <a:off x="979715" y="2210030"/>
            <a:ext cx="20103193" cy="666477"/>
          </a:xfrm>
        </p:spPr>
        <p:txBody>
          <a:bodyPr>
            <a:noAutofit/>
          </a:bodyPr>
          <a:lstStyle>
            <a:lvl1pPr marL="0" indent="0">
              <a:buNone/>
              <a:defRPr sz="5657">
                <a:solidFill>
                  <a:schemeClr val="bg1"/>
                </a:solidFill>
              </a:defRPr>
            </a:lvl1pPr>
            <a:lvl2pPr marL="1920034" indent="0">
              <a:buNone/>
              <a:defRPr sz="6171">
                <a:solidFill>
                  <a:schemeClr val="bg1"/>
                </a:solidFill>
              </a:defRPr>
            </a:lvl2pPr>
            <a:lvl3pPr marL="3840069" indent="0">
              <a:buNone/>
              <a:defRPr sz="5657">
                <a:solidFill>
                  <a:schemeClr val="bg1"/>
                </a:solidFill>
              </a:defRPr>
            </a:lvl3pPr>
            <a:lvl4pPr marL="5760103" indent="0">
              <a:buNone/>
              <a:defRPr sz="4628">
                <a:solidFill>
                  <a:schemeClr val="bg1"/>
                </a:solidFill>
              </a:defRPr>
            </a:lvl4pPr>
            <a:lvl5pPr marL="7680137" indent="0">
              <a:buNone/>
              <a:defRPr sz="4628">
                <a:solidFill>
                  <a:schemeClr val="bg1"/>
                </a:solidFill>
              </a:defRPr>
            </a:lvl5pPr>
          </a:lstStyle>
          <a:p>
            <a:pPr lvl="0"/>
            <a:r>
              <a:rPr lang="en-US" dirty="0"/>
              <a:t>Click to Add Authors</a:t>
            </a:r>
          </a:p>
        </p:txBody>
      </p:sp>
      <p:sp>
        <p:nvSpPr>
          <p:cNvPr id="18" name="Text Placeholder 17">
            <a:extLst>
              <a:ext uri="{FF2B5EF4-FFF2-40B4-BE49-F238E27FC236}">
                <a16:creationId xmlns:a16="http://schemas.microsoft.com/office/drawing/2014/main" id="{6DED9357-F131-42AC-ACD1-E2AB0C9CD46B}"/>
              </a:ext>
            </a:extLst>
          </p:cNvPr>
          <p:cNvSpPr>
            <a:spLocks noGrp="1"/>
          </p:cNvSpPr>
          <p:nvPr>
            <p:ph type="body" sz="quarter" idx="14" hasCustomPrompt="1"/>
          </p:nvPr>
        </p:nvSpPr>
        <p:spPr>
          <a:xfrm>
            <a:off x="979715" y="3153013"/>
            <a:ext cx="20103193" cy="666750"/>
          </a:xfrm>
        </p:spPr>
        <p:txBody>
          <a:bodyPr>
            <a:noAutofit/>
          </a:bodyPr>
          <a:lstStyle>
            <a:lvl1pPr marL="0" indent="0">
              <a:buNone/>
              <a:defRPr sz="5143">
                <a:solidFill>
                  <a:schemeClr val="bg1"/>
                </a:solidFill>
              </a:defRPr>
            </a:lvl1pPr>
            <a:lvl2pPr marL="1920034" indent="0">
              <a:buNone/>
              <a:defRPr sz="5143">
                <a:solidFill>
                  <a:schemeClr val="bg1"/>
                </a:solidFill>
              </a:defRPr>
            </a:lvl2pPr>
            <a:lvl3pPr marL="3840069" indent="0">
              <a:buNone/>
              <a:defRPr sz="4628">
                <a:solidFill>
                  <a:schemeClr val="bg1"/>
                </a:solidFill>
              </a:defRPr>
            </a:lvl3pPr>
            <a:lvl4pPr marL="5760103" indent="0">
              <a:buNone/>
              <a:defRPr sz="3771">
                <a:solidFill>
                  <a:schemeClr val="bg1"/>
                </a:solidFill>
              </a:defRPr>
            </a:lvl4pPr>
            <a:lvl5pPr marL="7680137" indent="0">
              <a:buNone/>
              <a:defRPr sz="3771">
                <a:solidFill>
                  <a:schemeClr val="bg1"/>
                </a:solidFill>
              </a:defRPr>
            </a:lvl5pPr>
          </a:lstStyle>
          <a:p>
            <a:pPr lvl="0"/>
            <a:r>
              <a:rPr lang="en-US" dirty="0"/>
              <a:t>NH-ME LEND, Institute on Disability, University of New Hampshire</a:t>
            </a:r>
          </a:p>
        </p:txBody>
      </p:sp>
    </p:spTree>
    <p:extLst>
      <p:ext uri="{BB962C8B-B14F-4D97-AF65-F5344CB8AC3E}">
        <p14:creationId xmlns:p14="http://schemas.microsoft.com/office/powerpoint/2010/main" val="264429781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17520" y="5568903"/>
            <a:ext cx="37856160" cy="24067103"/>
          </a:xfrm>
          <a:prstGeom prst="rect">
            <a:avLst/>
          </a:prstGeom>
        </p:spPr>
        <p:txBody>
          <a:bodyPr vert="horz" lIns="106674" tIns="53337" rIns="106674" bIns="53337"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itle 1">
            <a:extLst>
              <a:ext uri="{FF2B5EF4-FFF2-40B4-BE49-F238E27FC236}">
                <a16:creationId xmlns:a16="http://schemas.microsoft.com/office/drawing/2014/main" id="{2320380B-A931-4C1A-AE1D-8A14265C3EBC}"/>
              </a:ext>
            </a:extLst>
          </p:cNvPr>
          <p:cNvSpPr txBox="1">
            <a:spLocks/>
          </p:cNvSpPr>
          <p:nvPr userDrawn="1"/>
        </p:nvSpPr>
        <p:spPr>
          <a:xfrm>
            <a:off x="-2" y="0"/>
            <a:ext cx="43891201" cy="4663441"/>
          </a:xfrm>
          <a:prstGeom prst="rect">
            <a:avLst/>
          </a:prstGeom>
          <a:solidFill>
            <a:srgbClr val="2B77A5"/>
          </a:solidFill>
          <a:ln w="101600" cap="flat" cmpd="sng" algn="ctr">
            <a:noFill/>
            <a:prstDash val="solid"/>
            <a:miter lim="800000"/>
          </a:ln>
        </p:spPr>
        <p:style>
          <a:lnRef idx="2">
            <a:schemeClr val="dk1"/>
          </a:lnRef>
          <a:fillRef idx="1">
            <a:schemeClr val="lt1"/>
          </a:fillRef>
          <a:effectRef idx="0">
            <a:schemeClr val="dk1"/>
          </a:effectRef>
          <a:fontRef idx="minor">
            <a:schemeClr val="dk1"/>
          </a:fontRef>
        </p:style>
        <p:txBody>
          <a:bodyPr anchor="ctr">
            <a:normAutofit/>
          </a:bodyPr>
          <a:lstStyle>
            <a:lvl1pPr algn="l" defTabSz="4480304" rtl="0" eaLnBrk="1" latinLnBrk="0" hangingPunct="1">
              <a:lnSpc>
                <a:spcPct val="90000"/>
              </a:lnSpc>
              <a:spcBef>
                <a:spcPct val="0"/>
              </a:spcBef>
              <a:buNone/>
              <a:defRPr sz="216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US" sz="7971" i="1" dirty="0">
                <a:solidFill>
                  <a:schemeClr val="bg1"/>
                </a:solidFill>
                <a:latin typeface="Myriad Pro" panose="020B0503030403020204" pitchFamily="34" charset="0"/>
                <a:cs typeface="Arial" panose="020B0604020202020204" pitchFamily="34" charset="0"/>
              </a:rPr>
              <a:t> </a:t>
            </a:r>
          </a:p>
        </p:txBody>
      </p:sp>
      <p:sp>
        <p:nvSpPr>
          <p:cNvPr id="2" name="Title Placeholder 1"/>
          <p:cNvSpPr>
            <a:spLocks noGrp="1"/>
          </p:cNvSpPr>
          <p:nvPr>
            <p:ph type="title"/>
          </p:nvPr>
        </p:nvSpPr>
        <p:spPr>
          <a:xfrm>
            <a:off x="2765594" y="1573536"/>
            <a:ext cx="37856160" cy="1516366"/>
          </a:xfrm>
          <a:prstGeom prst="rect">
            <a:avLst/>
          </a:prstGeom>
        </p:spPr>
        <p:txBody>
          <a:bodyPr vert="horz" lIns="106674" tIns="53337" rIns="106674" bIns="53337" rtlCol="0" anchor="ctr">
            <a:normAutofit/>
          </a:bodyPr>
          <a:lstStyle/>
          <a:p>
            <a:r>
              <a:rPr lang="en-US" dirty="0"/>
              <a:t>Click to edit Master title style</a:t>
            </a:r>
          </a:p>
        </p:txBody>
      </p:sp>
      <p:pic>
        <p:nvPicPr>
          <p:cNvPr id="5" name="Picture 4" descr="A picture containing text, clipart&#10;&#10;Description automatically generated">
            <a:extLst>
              <a:ext uri="{FF2B5EF4-FFF2-40B4-BE49-F238E27FC236}">
                <a16:creationId xmlns:a16="http://schemas.microsoft.com/office/drawing/2014/main" id="{5A391117-3EA6-4513-9731-6DF815FFED16}"/>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4068127" y="1484840"/>
            <a:ext cx="8188350" cy="1810117"/>
          </a:xfrm>
          <a:prstGeom prst="rect">
            <a:avLst/>
          </a:prstGeom>
          <a:effectLst>
            <a:outerShdw blurRad="50800" dist="38100" dir="2700000" algn="tl" rotWithShape="0">
              <a:prstClr val="black">
                <a:alpha val="40000"/>
              </a:prstClr>
            </a:outerShdw>
          </a:effectLst>
        </p:spPr>
      </p:pic>
      <p:sp>
        <p:nvSpPr>
          <p:cNvPr id="12" name="TextBox 11">
            <a:extLst>
              <a:ext uri="{FF2B5EF4-FFF2-40B4-BE49-F238E27FC236}">
                <a16:creationId xmlns:a16="http://schemas.microsoft.com/office/drawing/2014/main" id="{ACE23306-672C-4E04-8DD6-0CE8E019D76C}"/>
              </a:ext>
            </a:extLst>
          </p:cNvPr>
          <p:cNvSpPr txBox="1"/>
          <p:nvPr userDrawn="1"/>
        </p:nvSpPr>
        <p:spPr>
          <a:xfrm>
            <a:off x="978409" y="30942858"/>
            <a:ext cx="17294352" cy="1674882"/>
          </a:xfrm>
          <a:prstGeom prst="rect">
            <a:avLst/>
          </a:prstGeom>
          <a:noFill/>
        </p:spPr>
        <p:txBody>
          <a:bodyPr wrap="square">
            <a:spAutoFit/>
          </a:bodyPr>
          <a:lstStyle/>
          <a:p>
            <a:r>
              <a:rPr lang="en-US" sz="3428" b="0" i="1" dirty="0">
                <a:solidFill>
                  <a:srgbClr val="333333"/>
                </a:solidFill>
                <a:effectLst/>
                <a:latin typeface="Source Sans Pro" panose="020B0503030403020204" pitchFamily="34" charset="0"/>
              </a:rPr>
              <a:t>NH-ME LEND is supported by a grant (#</a:t>
            </a:r>
            <a:r>
              <a:rPr lang="en-US" sz="3428" b="0" i="0" dirty="0">
                <a:solidFill>
                  <a:srgbClr val="333333"/>
                </a:solidFill>
                <a:effectLst/>
                <a:latin typeface="Source Sans Pro" panose="020B0503030403020204" pitchFamily="34" charset="0"/>
              </a:rPr>
              <a:t>T73MC33246</a:t>
            </a:r>
            <a:r>
              <a:rPr lang="en-US" sz="3428" b="0" i="1" dirty="0">
                <a:solidFill>
                  <a:srgbClr val="333333"/>
                </a:solidFill>
                <a:effectLst/>
                <a:latin typeface="Source Sans Pro" panose="020B0503030403020204" pitchFamily="34" charset="0"/>
              </a:rPr>
              <a:t>) from the Maternal and Child Health Bureau, Health Resources and Services Administration (HRSA), U.S. Department of Health and Human Services and administered by the Association of University Centers on Disabilities (AUCD).</a:t>
            </a:r>
            <a:endParaRPr lang="en-US" sz="3428" dirty="0"/>
          </a:p>
        </p:txBody>
      </p:sp>
      <p:pic>
        <p:nvPicPr>
          <p:cNvPr id="11" name="Picture 10">
            <a:extLst>
              <a:ext uri="{FF2B5EF4-FFF2-40B4-BE49-F238E27FC236}">
                <a16:creationId xmlns:a16="http://schemas.microsoft.com/office/drawing/2014/main" id="{DEE4B523-5B8F-0320-FBDA-C609F679AF86}"/>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8869297" y="31047253"/>
            <a:ext cx="15617984" cy="1466091"/>
          </a:xfrm>
          <a:prstGeom prst="rect">
            <a:avLst/>
          </a:prstGeom>
        </p:spPr>
      </p:pic>
      <p:grpSp>
        <p:nvGrpSpPr>
          <p:cNvPr id="17" name="Group 16">
            <a:extLst>
              <a:ext uri="{FF2B5EF4-FFF2-40B4-BE49-F238E27FC236}">
                <a16:creationId xmlns:a16="http://schemas.microsoft.com/office/drawing/2014/main" id="{1CC44EA8-07D9-9D7F-CD4A-529AD611780A}"/>
              </a:ext>
            </a:extLst>
          </p:cNvPr>
          <p:cNvGrpSpPr/>
          <p:nvPr userDrawn="1"/>
        </p:nvGrpSpPr>
        <p:grpSpPr>
          <a:xfrm>
            <a:off x="35083818" y="31222077"/>
            <a:ext cx="7172659" cy="1097280"/>
            <a:chOff x="18994422" y="31231659"/>
            <a:chExt cx="7172659" cy="1097280"/>
          </a:xfrm>
        </p:grpSpPr>
        <p:sp>
          <p:nvSpPr>
            <p:cNvPr id="19" name="Text Placeholder 24">
              <a:extLst>
                <a:ext uri="{FF2B5EF4-FFF2-40B4-BE49-F238E27FC236}">
                  <a16:creationId xmlns:a16="http://schemas.microsoft.com/office/drawing/2014/main" id="{492FD484-5575-48BF-84BB-F07426EDE705}"/>
                </a:ext>
              </a:extLst>
            </p:cNvPr>
            <p:cNvSpPr txBox="1">
              <a:spLocks/>
            </p:cNvSpPr>
            <p:nvPr userDrawn="1"/>
          </p:nvSpPr>
          <p:spPr>
            <a:xfrm>
              <a:off x="18994422" y="31471281"/>
              <a:ext cx="5680477" cy="618036"/>
            </a:xfrm>
            <a:prstGeom prst="rect">
              <a:avLst/>
            </a:prstGeom>
          </p:spPr>
          <p:txBody>
            <a:bodyPr>
              <a:noAutofit/>
            </a:bodyPr>
            <a:lstStyle>
              <a:lvl1pPr marL="0" indent="0" algn="r" defTabSz="4480304" rtl="0" eaLnBrk="1" latinLnBrk="0" hangingPunct="1">
                <a:lnSpc>
                  <a:spcPct val="90000"/>
                </a:lnSpc>
                <a:spcBef>
                  <a:spcPts val="4900"/>
                </a:spcBef>
                <a:buFont typeface="Arial" panose="020B0604020202020204" pitchFamily="34" charset="0"/>
                <a:buNone/>
                <a:defRPr sz="4800" b="0" kern="1200">
                  <a:solidFill>
                    <a:srgbClr val="000000"/>
                  </a:solidFill>
                  <a:latin typeface="+mn-lt"/>
                  <a:ea typeface="+mn-ea"/>
                  <a:cs typeface="+mn-cs"/>
                </a:defRPr>
              </a:lvl1pPr>
              <a:lvl2pPr marL="2240152" indent="0" algn="l" defTabSz="4480304" rtl="0" eaLnBrk="1" latinLnBrk="0" hangingPunct="1">
                <a:lnSpc>
                  <a:spcPct val="90000"/>
                </a:lnSpc>
                <a:spcBef>
                  <a:spcPts val="2450"/>
                </a:spcBef>
                <a:buFont typeface="Arial" panose="020B0604020202020204" pitchFamily="34" charset="0"/>
                <a:buNone/>
                <a:defRPr sz="7200" kern="1200">
                  <a:solidFill>
                    <a:srgbClr val="000000"/>
                  </a:solidFill>
                  <a:latin typeface="+mj-lt"/>
                  <a:ea typeface="+mn-ea"/>
                  <a:cs typeface="+mn-cs"/>
                </a:defRPr>
              </a:lvl2pPr>
              <a:lvl3pPr marL="4480304" indent="0" algn="l" defTabSz="4480304" rtl="0" eaLnBrk="1" latinLnBrk="0" hangingPunct="1">
                <a:lnSpc>
                  <a:spcPct val="90000"/>
                </a:lnSpc>
                <a:spcBef>
                  <a:spcPts val="2450"/>
                </a:spcBef>
                <a:buFont typeface="Arial" panose="020B0604020202020204" pitchFamily="34" charset="0"/>
                <a:buNone/>
                <a:defRPr sz="6600" kern="1200">
                  <a:solidFill>
                    <a:srgbClr val="000000"/>
                  </a:solidFill>
                  <a:latin typeface="+mj-lt"/>
                  <a:ea typeface="+mn-ea"/>
                  <a:cs typeface="+mn-cs"/>
                </a:defRPr>
              </a:lvl3pPr>
              <a:lvl4pPr marL="6720456" indent="0" algn="l" defTabSz="4480304" rtl="0" eaLnBrk="1" latinLnBrk="0" hangingPunct="1">
                <a:lnSpc>
                  <a:spcPct val="90000"/>
                </a:lnSpc>
                <a:spcBef>
                  <a:spcPts val="2450"/>
                </a:spcBef>
                <a:buFont typeface="Arial" panose="020B0604020202020204" pitchFamily="34" charset="0"/>
                <a:buNone/>
                <a:defRPr sz="5400" kern="1200">
                  <a:solidFill>
                    <a:srgbClr val="000000"/>
                  </a:solidFill>
                  <a:latin typeface="+mj-lt"/>
                  <a:ea typeface="+mn-ea"/>
                  <a:cs typeface="+mn-cs"/>
                </a:defRPr>
              </a:lvl4pPr>
              <a:lvl5pPr marL="8960608" indent="0" algn="l" defTabSz="4480304" rtl="0" eaLnBrk="1" latinLnBrk="0" hangingPunct="1">
                <a:lnSpc>
                  <a:spcPct val="90000"/>
                </a:lnSpc>
                <a:spcBef>
                  <a:spcPts val="2450"/>
                </a:spcBef>
                <a:buFont typeface="Arial" panose="020B0604020202020204" pitchFamily="34" charset="0"/>
                <a:buNone/>
                <a:defRPr sz="5400" kern="1200">
                  <a:solidFill>
                    <a:srgbClr val="000000"/>
                  </a:solidFill>
                  <a:latin typeface="+mj-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a:lstStyle>
            <a:p>
              <a:r>
                <a:rPr lang="en-US" sz="4114" dirty="0"/>
                <a:t>iod.unh.edu/nh-me-lend</a:t>
              </a:r>
            </a:p>
          </p:txBody>
        </p:sp>
        <p:pic>
          <p:nvPicPr>
            <p:cNvPr id="16" name="Picture 15" descr="A qr code on a white background&#10;&#10;Description automatically generated">
              <a:extLst>
                <a:ext uri="{FF2B5EF4-FFF2-40B4-BE49-F238E27FC236}">
                  <a16:creationId xmlns:a16="http://schemas.microsoft.com/office/drawing/2014/main" id="{AB296DB4-444E-BD47-75CE-DFBC9CF0994A}"/>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25069801" y="31231659"/>
              <a:ext cx="1097280" cy="1097280"/>
            </a:xfrm>
            <a:prstGeom prst="rect">
              <a:avLst/>
            </a:prstGeom>
          </p:spPr>
        </p:pic>
      </p:gr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7" r:id="rId2"/>
    <p:sldLayoutId id="2147483711" r:id="rId3"/>
  </p:sldLayoutIdLst>
  <p:txStyles>
    <p:titleStyle>
      <a:lvl1pPr algn="l" defTabSz="3840069" rtl="0" eaLnBrk="1" latinLnBrk="0" hangingPunct="1">
        <a:lnSpc>
          <a:spcPct val="90000"/>
        </a:lnSpc>
        <a:spcBef>
          <a:spcPct val="0"/>
        </a:spcBef>
        <a:buNone/>
        <a:defRPr sz="18513" kern="1200">
          <a:solidFill>
            <a:schemeClr val="bg1"/>
          </a:solidFill>
          <a:latin typeface="+mj-lt"/>
          <a:ea typeface="+mj-ea"/>
          <a:cs typeface="+mj-cs"/>
        </a:defRPr>
      </a:lvl1pPr>
    </p:titleStyle>
    <p:bodyStyle>
      <a:lvl1pPr marL="960017" indent="-960017" algn="l" defTabSz="3840069" rtl="0" eaLnBrk="1" latinLnBrk="0" hangingPunct="1">
        <a:lnSpc>
          <a:spcPct val="100000"/>
        </a:lnSpc>
        <a:spcBef>
          <a:spcPts val="4200"/>
        </a:spcBef>
        <a:buFont typeface="Arial" panose="020B0604020202020204" pitchFamily="34" charset="0"/>
        <a:buChar char="•"/>
        <a:defRPr sz="6171" kern="1200">
          <a:solidFill>
            <a:srgbClr val="000000"/>
          </a:solidFill>
          <a:latin typeface="+mj-lt"/>
          <a:ea typeface="+mn-ea"/>
          <a:cs typeface="+mn-cs"/>
        </a:defRPr>
      </a:lvl1pPr>
      <a:lvl2pPr marL="2880051" indent="-960017" algn="l" defTabSz="3840069" rtl="0" eaLnBrk="1" latinLnBrk="0" hangingPunct="1">
        <a:lnSpc>
          <a:spcPct val="100000"/>
        </a:lnSpc>
        <a:spcBef>
          <a:spcPts val="2100"/>
        </a:spcBef>
        <a:buFont typeface="Arial" panose="020B0604020202020204" pitchFamily="34" charset="0"/>
        <a:buChar char="•"/>
        <a:defRPr sz="6171" kern="1200">
          <a:solidFill>
            <a:srgbClr val="000000"/>
          </a:solidFill>
          <a:latin typeface="+mj-lt"/>
          <a:ea typeface="+mn-ea"/>
          <a:cs typeface="+mn-cs"/>
        </a:defRPr>
      </a:lvl2pPr>
      <a:lvl3pPr marL="4800086" indent="-960017" algn="l" defTabSz="3840069" rtl="0" eaLnBrk="1" latinLnBrk="0" hangingPunct="1">
        <a:lnSpc>
          <a:spcPct val="100000"/>
        </a:lnSpc>
        <a:spcBef>
          <a:spcPts val="2100"/>
        </a:spcBef>
        <a:buFont typeface="Arial" panose="020B0604020202020204" pitchFamily="34" charset="0"/>
        <a:buChar char="•"/>
        <a:defRPr sz="5657" kern="1200">
          <a:solidFill>
            <a:srgbClr val="000000"/>
          </a:solidFill>
          <a:latin typeface="+mj-lt"/>
          <a:ea typeface="+mn-ea"/>
          <a:cs typeface="+mn-cs"/>
        </a:defRPr>
      </a:lvl3pPr>
      <a:lvl4pPr marL="6720120" indent="-960017" algn="l" defTabSz="3840069" rtl="0" eaLnBrk="1" latinLnBrk="0" hangingPunct="1">
        <a:lnSpc>
          <a:spcPct val="100000"/>
        </a:lnSpc>
        <a:spcBef>
          <a:spcPts val="2100"/>
        </a:spcBef>
        <a:buFont typeface="Arial" panose="020B0604020202020204" pitchFamily="34" charset="0"/>
        <a:buChar char="•"/>
        <a:defRPr sz="4628" kern="1200">
          <a:solidFill>
            <a:srgbClr val="000000"/>
          </a:solidFill>
          <a:latin typeface="+mj-lt"/>
          <a:ea typeface="+mn-ea"/>
          <a:cs typeface="+mn-cs"/>
        </a:defRPr>
      </a:lvl4pPr>
      <a:lvl5pPr marL="8640154" indent="-960017" algn="l" defTabSz="3840069" rtl="0" eaLnBrk="1" latinLnBrk="0" hangingPunct="1">
        <a:lnSpc>
          <a:spcPct val="100000"/>
        </a:lnSpc>
        <a:spcBef>
          <a:spcPts val="2100"/>
        </a:spcBef>
        <a:buFont typeface="Arial" panose="020B0604020202020204" pitchFamily="34" charset="0"/>
        <a:buChar char="•"/>
        <a:defRPr sz="4628" kern="1200">
          <a:solidFill>
            <a:srgbClr val="000000"/>
          </a:solidFill>
          <a:latin typeface="+mj-lt"/>
          <a:ea typeface="+mn-ea"/>
          <a:cs typeface="+mn-cs"/>
        </a:defRPr>
      </a:lvl5pPr>
      <a:lvl6pPr marL="10560189"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6pPr>
      <a:lvl7pPr marL="12480223"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7pPr>
      <a:lvl8pPr marL="14400257"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8pPr>
      <a:lvl9pPr marL="16320291"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9pPr>
    </p:bodyStyle>
    <p:otherStyle>
      <a:defPPr>
        <a:defRPr lang="en-US"/>
      </a:defPPr>
      <a:lvl1pPr marL="0" algn="l" defTabSz="3840069" rtl="0" eaLnBrk="1" latinLnBrk="0" hangingPunct="1">
        <a:defRPr sz="7542" kern="1200">
          <a:solidFill>
            <a:schemeClr val="tx1"/>
          </a:solidFill>
          <a:latin typeface="+mn-lt"/>
          <a:ea typeface="+mn-ea"/>
          <a:cs typeface="+mn-cs"/>
        </a:defRPr>
      </a:lvl1pPr>
      <a:lvl2pPr marL="1920034" algn="l" defTabSz="3840069" rtl="0" eaLnBrk="1" latinLnBrk="0" hangingPunct="1">
        <a:defRPr sz="7542" kern="1200">
          <a:solidFill>
            <a:schemeClr val="tx1"/>
          </a:solidFill>
          <a:latin typeface="+mn-lt"/>
          <a:ea typeface="+mn-ea"/>
          <a:cs typeface="+mn-cs"/>
        </a:defRPr>
      </a:lvl2pPr>
      <a:lvl3pPr marL="3840069" algn="l" defTabSz="3840069" rtl="0" eaLnBrk="1" latinLnBrk="0" hangingPunct="1">
        <a:defRPr sz="7542" kern="1200">
          <a:solidFill>
            <a:schemeClr val="tx1"/>
          </a:solidFill>
          <a:latin typeface="+mn-lt"/>
          <a:ea typeface="+mn-ea"/>
          <a:cs typeface="+mn-cs"/>
        </a:defRPr>
      </a:lvl3pPr>
      <a:lvl4pPr marL="5760103" algn="l" defTabSz="3840069" rtl="0" eaLnBrk="1" latinLnBrk="0" hangingPunct="1">
        <a:defRPr sz="7542" kern="1200">
          <a:solidFill>
            <a:schemeClr val="tx1"/>
          </a:solidFill>
          <a:latin typeface="+mn-lt"/>
          <a:ea typeface="+mn-ea"/>
          <a:cs typeface="+mn-cs"/>
        </a:defRPr>
      </a:lvl4pPr>
      <a:lvl5pPr marL="7680137" algn="l" defTabSz="3840069" rtl="0" eaLnBrk="1" latinLnBrk="0" hangingPunct="1">
        <a:defRPr sz="7542" kern="1200">
          <a:solidFill>
            <a:schemeClr val="tx1"/>
          </a:solidFill>
          <a:latin typeface="+mn-lt"/>
          <a:ea typeface="+mn-ea"/>
          <a:cs typeface="+mn-cs"/>
        </a:defRPr>
      </a:lvl5pPr>
      <a:lvl6pPr marL="9600171" algn="l" defTabSz="3840069" rtl="0" eaLnBrk="1" latinLnBrk="0" hangingPunct="1">
        <a:defRPr sz="7542" kern="1200">
          <a:solidFill>
            <a:schemeClr val="tx1"/>
          </a:solidFill>
          <a:latin typeface="+mn-lt"/>
          <a:ea typeface="+mn-ea"/>
          <a:cs typeface="+mn-cs"/>
        </a:defRPr>
      </a:lvl6pPr>
      <a:lvl7pPr marL="11520206" algn="l" defTabSz="3840069" rtl="0" eaLnBrk="1" latinLnBrk="0" hangingPunct="1">
        <a:defRPr sz="7542" kern="1200">
          <a:solidFill>
            <a:schemeClr val="tx1"/>
          </a:solidFill>
          <a:latin typeface="+mn-lt"/>
          <a:ea typeface="+mn-ea"/>
          <a:cs typeface="+mn-cs"/>
        </a:defRPr>
      </a:lvl7pPr>
      <a:lvl8pPr marL="13440240" algn="l" defTabSz="3840069" rtl="0" eaLnBrk="1" latinLnBrk="0" hangingPunct="1">
        <a:defRPr sz="7542" kern="1200">
          <a:solidFill>
            <a:schemeClr val="tx1"/>
          </a:solidFill>
          <a:latin typeface="+mn-lt"/>
          <a:ea typeface="+mn-ea"/>
          <a:cs typeface="+mn-cs"/>
        </a:defRPr>
      </a:lvl8pPr>
      <a:lvl9pPr marL="15360274" algn="l" defTabSz="3840069" rtl="0" eaLnBrk="1" latinLnBrk="0" hangingPunct="1">
        <a:defRPr sz="754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microsoft.com/office/2018/10/relationships/comments" Target="../comments/modernComment_103_EAD56A9.xml"/><Relationship Id="rId1" Type="http://schemas.openxmlformats.org/officeDocument/2006/relationships/slideLayout" Target="../slideLayouts/slideLayout1.xml"/><Relationship Id="rId6" Type="http://schemas.openxmlformats.org/officeDocument/2006/relationships/diagramLayout" Target="../diagrams/layout1.xml"/><Relationship Id="rId11" Type="http://schemas.openxmlformats.org/officeDocument/2006/relationships/image" Target="../media/image6.png"/><Relationship Id="rId5" Type="http://schemas.openxmlformats.org/officeDocument/2006/relationships/diagramData" Target="../diagrams/data1.xml"/><Relationship Id="rId10" Type="http://schemas.openxmlformats.org/officeDocument/2006/relationships/chart" Target="../charts/chart1.xml"/><Relationship Id="rId4" Type="http://schemas.openxmlformats.org/officeDocument/2006/relationships/image" Target="../media/image5.png"/><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Text Placeholder 199">
            <a:extLst>
              <a:ext uri="{FF2B5EF4-FFF2-40B4-BE49-F238E27FC236}">
                <a16:creationId xmlns:a16="http://schemas.microsoft.com/office/drawing/2014/main" id="{8CB46A4B-C555-492F-8E38-37BE37156160}"/>
              </a:ext>
            </a:extLst>
          </p:cNvPr>
          <p:cNvSpPr>
            <a:spLocks noGrp="1"/>
          </p:cNvSpPr>
          <p:nvPr>
            <p:ph type="body" sz="quarter" idx="13"/>
          </p:nvPr>
        </p:nvSpPr>
        <p:spPr>
          <a:xfrm>
            <a:off x="611886" y="2645710"/>
            <a:ext cx="20103193" cy="666477"/>
          </a:xfrm>
        </p:spPr>
        <p:txBody>
          <a:bodyPr vert="horz" lIns="106674" tIns="53337" rIns="106674" bIns="53337" rtlCol="0" anchor="t">
            <a:noAutofit/>
          </a:bodyPr>
          <a:lstStyle/>
          <a:p>
            <a:r>
              <a:rPr lang="en-US" sz="5650" dirty="0"/>
              <a:t>Lauren Reid, MS, OTR/L</a:t>
            </a:r>
            <a:r>
              <a:rPr lang="en-US" sz="5650"/>
              <a:t>, Occupational Therapy Trainee</a:t>
            </a:r>
            <a:endParaRPr lang="en-US" dirty="0"/>
          </a:p>
        </p:txBody>
      </p:sp>
      <p:sp>
        <p:nvSpPr>
          <p:cNvPr id="43" name="Text Placeholder 42">
            <a:extLst>
              <a:ext uri="{FF2B5EF4-FFF2-40B4-BE49-F238E27FC236}">
                <a16:creationId xmlns:a16="http://schemas.microsoft.com/office/drawing/2014/main" id="{DD7C38A2-0240-4278-AED7-12FBA24D1799}"/>
              </a:ext>
            </a:extLst>
          </p:cNvPr>
          <p:cNvSpPr>
            <a:spLocks noGrp="1"/>
          </p:cNvSpPr>
          <p:nvPr>
            <p:ph type="body" sz="quarter" idx="14"/>
          </p:nvPr>
        </p:nvSpPr>
        <p:spPr>
          <a:xfrm>
            <a:off x="535786" y="3459965"/>
            <a:ext cx="20103193" cy="666750"/>
          </a:xfrm>
        </p:spPr>
        <p:txBody>
          <a:bodyPr/>
          <a:lstStyle/>
          <a:p>
            <a:r>
              <a:rPr lang="en-US" dirty="0"/>
              <a:t>Institute on Disability at the University of New Hampshire</a:t>
            </a:r>
          </a:p>
        </p:txBody>
      </p:sp>
      <p:sp>
        <p:nvSpPr>
          <p:cNvPr id="201" name="Text Placeholder 200">
            <a:extLst>
              <a:ext uri="{FF2B5EF4-FFF2-40B4-BE49-F238E27FC236}">
                <a16:creationId xmlns:a16="http://schemas.microsoft.com/office/drawing/2014/main" id="{45822D45-C6CB-4893-B55E-0596B4FB9033}"/>
              </a:ext>
            </a:extLst>
          </p:cNvPr>
          <p:cNvSpPr>
            <a:spLocks noGrp="1"/>
          </p:cNvSpPr>
          <p:nvPr>
            <p:ph type="body" sz="quarter" idx="16"/>
          </p:nvPr>
        </p:nvSpPr>
        <p:spPr>
          <a:xfrm>
            <a:off x="907868" y="5288650"/>
            <a:ext cx="7328263" cy="666750"/>
          </a:xfrm>
        </p:spPr>
        <p:txBody>
          <a:bodyPr/>
          <a:lstStyle/>
          <a:p>
            <a:r>
              <a:rPr lang="en-US" dirty="0"/>
              <a:t>Introduction</a:t>
            </a:r>
          </a:p>
        </p:txBody>
      </p:sp>
      <p:sp>
        <p:nvSpPr>
          <p:cNvPr id="202" name="Text Placeholder 201">
            <a:extLst>
              <a:ext uri="{FF2B5EF4-FFF2-40B4-BE49-F238E27FC236}">
                <a16:creationId xmlns:a16="http://schemas.microsoft.com/office/drawing/2014/main" id="{6DBB4AFC-CCB5-417A-9B8C-3AFCD76E9326}"/>
              </a:ext>
            </a:extLst>
          </p:cNvPr>
          <p:cNvSpPr>
            <a:spLocks noGrp="1"/>
          </p:cNvSpPr>
          <p:nvPr>
            <p:ph type="body" sz="quarter" idx="17"/>
          </p:nvPr>
        </p:nvSpPr>
        <p:spPr>
          <a:xfrm>
            <a:off x="593626" y="18514458"/>
            <a:ext cx="7328263" cy="666750"/>
          </a:xfrm>
        </p:spPr>
        <p:txBody>
          <a:bodyPr vert="horz" lIns="106674" tIns="53337" rIns="106674" bIns="53337" rtlCol="0" anchor="t">
            <a:noAutofit/>
          </a:bodyPr>
          <a:lstStyle/>
          <a:p>
            <a:r>
              <a:rPr lang="en-US" sz="5100" dirty="0"/>
              <a:t>Outreach Process</a:t>
            </a:r>
          </a:p>
        </p:txBody>
      </p:sp>
      <p:sp>
        <p:nvSpPr>
          <p:cNvPr id="203" name="Text Placeholder 202">
            <a:extLst>
              <a:ext uri="{FF2B5EF4-FFF2-40B4-BE49-F238E27FC236}">
                <a16:creationId xmlns:a16="http://schemas.microsoft.com/office/drawing/2014/main" id="{348DB9DB-7B73-442D-867A-F55839C2C799}"/>
              </a:ext>
            </a:extLst>
          </p:cNvPr>
          <p:cNvSpPr>
            <a:spLocks noGrp="1"/>
          </p:cNvSpPr>
          <p:nvPr>
            <p:ph type="body" sz="quarter" idx="18"/>
          </p:nvPr>
        </p:nvSpPr>
        <p:spPr>
          <a:xfrm>
            <a:off x="29684231" y="5288650"/>
            <a:ext cx="13076464" cy="594732"/>
          </a:xfrm>
        </p:spPr>
        <p:txBody>
          <a:bodyPr/>
          <a:lstStyle/>
          <a:p>
            <a:r>
              <a:rPr lang="en-US" dirty="0"/>
              <a:t>Outcome of Outreach</a:t>
            </a:r>
          </a:p>
        </p:txBody>
      </p:sp>
      <p:sp>
        <p:nvSpPr>
          <p:cNvPr id="204" name="Text Placeholder 203">
            <a:extLst>
              <a:ext uri="{FF2B5EF4-FFF2-40B4-BE49-F238E27FC236}">
                <a16:creationId xmlns:a16="http://schemas.microsoft.com/office/drawing/2014/main" id="{77602B09-C864-471A-A076-98EAF6966590}"/>
              </a:ext>
            </a:extLst>
          </p:cNvPr>
          <p:cNvSpPr>
            <a:spLocks noGrp="1"/>
          </p:cNvSpPr>
          <p:nvPr>
            <p:ph type="body" sz="quarter" idx="19"/>
          </p:nvPr>
        </p:nvSpPr>
        <p:spPr>
          <a:xfrm>
            <a:off x="30366963" y="16459200"/>
            <a:ext cx="9666515" cy="666750"/>
          </a:xfrm>
        </p:spPr>
        <p:txBody>
          <a:bodyPr/>
          <a:lstStyle/>
          <a:p>
            <a:r>
              <a:rPr lang="en-US" dirty="0"/>
              <a:t>Conclusions and Next Steps</a:t>
            </a:r>
          </a:p>
        </p:txBody>
      </p:sp>
      <p:sp>
        <p:nvSpPr>
          <p:cNvPr id="207" name="Text Placeholder 206">
            <a:extLst>
              <a:ext uri="{FF2B5EF4-FFF2-40B4-BE49-F238E27FC236}">
                <a16:creationId xmlns:a16="http://schemas.microsoft.com/office/drawing/2014/main" id="{0146B0C7-CD2D-42B8-9F22-ABF3F16EDA98}"/>
              </a:ext>
            </a:extLst>
          </p:cNvPr>
          <p:cNvSpPr>
            <a:spLocks noGrp="1"/>
          </p:cNvSpPr>
          <p:nvPr>
            <p:ph type="body" sz="quarter" idx="22"/>
          </p:nvPr>
        </p:nvSpPr>
        <p:spPr>
          <a:xfrm>
            <a:off x="979713" y="6361438"/>
            <a:ext cx="13076464" cy="9266112"/>
          </a:xfrm>
        </p:spPr>
        <p:txBody>
          <a:bodyPr>
            <a:noAutofit/>
          </a:bodyPr>
          <a:lstStyle/>
          <a:p>
            <a:pPr rtl="0" fontAlgn="base">
              <a:spcBef>
                <a:spcPts val="1000"/>
              </a:spcBef>
              <a:buNone/>
            </a:pPr>
            <a:r>
              <a:rPr lang="en-US" sz="3400" b="1" dirty="0">
                <a:solidFill>
                  <a:srgbClr val="000000"/>
                </a:solidFill>
                <a:effectLst/>
                <a:latin typeface="Aptos" panose="020B0004020202020204" pitchFamily="34" charset="0"/>
              </a:rPr>
              <a:t>Unite Us Description</a:t>
            </a:r>
          </a:p>
          <a:p>
            <a:pPr marL="457200" indent="-457200" rtl="0" fontAlgn="base">
              <a:spcBef>
                <a:spcPts val="1000"/>
              </a:spcBef>
              <a:buFont typeface="Arial" panose="020B0604020202020204" pitchFamily="34" charset="0"/>
              <a:buChar char="•"/>
            </a:pPr>
            <a:r>
              <a:rPr lang="en-US" sz="3400" dirty="0">
                <a:solidFill>
                  <a:srgbClr val="000000"/>
                </a:solidFill>
                <a:effectLst/>
                <a:latin typeface="Aptos" panose="020B0004020202020204" pitchFamily="34" charset="0"/>
              </a:rPr>
              <a:t>Unite Us is an online care coordination </a:t>
            </a:r>
            <a:r>
              <a:rPr lang="en-US" sz="3400" dirty="0">
                <a:latin typeface="Aptos" panose="020B0004020202020204" pitchFamily="34" charset="0"/>
              </a:rPr>
              <a:t>platform</a:t>
            </a:r>
            <a:r>
              <a:rPr lang="en-US" sz="3400" dirty="0">
                <a:solidFill>
                  <a:srgbClr val="000000"/>
                </a:solidFill>
                <a:effectLst/>
                <a:latin typeface="Aptos" panose="020B0004020202020204" pitchFamily="34" charset="0"/>
              </a:rPr>
              <a:t> that </a:t>
            </a:r>
            <a:r>
              <a:rPr lang="en-US" sz="3400" dirty="0">
                <a:latin typeface="Aptos" panose="020B0004020202020204" pitchFamily="34" charset="0"/>
              </a:rPr>
              <a:t>allows</a:t>
            </a:r>
            <a:r>
              <a:rPr lang="en-US" sz="3400" dirty="0">
                <a:solidFill>
                  <a:srgbClr val="000000"/>
                </a:solidFill>
                <a:effectLst/>
                <a:latin typeface="Aptos" panose="020B0004020202020204" pitchFamily="34" charset="0"/>
              </a:rPr>
              <a:t> government, healthcare, and community-based organizations to </a:t>
            </a:r>
            <a:r>
              <a:rPr lang="en-US" sz="3400" b="1" dirty="0">
                <a:solidFill>
                  <a:srgbClr val="000000"/>
                </a:solidFill>
                <a:effectLst/>
                <a:latin typeface="Aptos" panose="020B0004020202020204" pitchFamily="34" charset="0"/>
              </a:rPr>
              <a:t>refer community members to services that meet their health needs. </a:t>
            </a:r>
          </a:p>
          <a:p>
            <a:pPr marL="457200" indent="-457200" rtl="0" fontAlgn="base">
              <a:spcBef>
                <a:spcPts val="1000"/>
              </a:spcBef>
              <a:buFont typeface="Arial" panose="020B0604020202020204" pitchFamily="34" charset="0"/>
              <a:buChar char="•"/>
            </a:pPr>
            <a:r>
              <a:rPr lang="en-US" sz="3400" dirty="0">
                <a:solidFill>
                  <a:srgbClr val="000000"/>
                </a:solidFill>
                <a:effectLst/>
                <a:latin typeface="Aptos" panose="020B0004020202020204" pitchFamily="34" charset="0"/>
              </a:rPr>
              <a:t>The New Hampshire Department of Health and Human Services (NH DHHS) is using Unite Us to implement a </a:t>
            </a:r>
            <a:r>
              <a:rPr lang="en-US" sz="3400" b="1" dirty="0">
                <a:solidFill>
                  <a:srgbClr val="000000"/>
                </a:solidFill>
                <a:effectLst/>
                <a:latin typeface="Aptos" panose="020B0004020202020204" pitchFamily="34" charset="0"/>
              </a:rPr>
              <a:t>closed-loop referral system for the state</a:t>
            </a:r>
            <a:r>
              <a:rPr lang="en-US" sz="3400" dirty="0">
                <a:solidFill>
                  <a:srgbClr val="000000"/>
                </a:solidFill>
                <a:effectLst/>
                <a:latin typeface="Aptos" panose="020B0004020202020204" pitchFamily="34" charset="0"/>
              </a:rPr>
              <a:t>. This means that the outcome of a referral (e.g., if the person accesses the service or not) is trackable. This partnership reduces redundancies and improves health outcomes.</a:t>
            </a:r>
          </a:p>
          <a:p>
            <a:pPr rtl="0" fontAlgn="base">
              <a:spcBef>
                <a:spcPts val="1000"/>
              </a:spcBef>
            </a:pPr>
            <a:r>
              <a:rPr lang="en-US" sz="3400" b="1" dirty="0">
                <a:latin typeface="Aptos" panose="020B0004020202020204" pitchFamily="34" charset="0"/>
              </a:rPr>
              <a:t>Project Goal</a:t>
            </a:r>
            <a:endParaRPr lang="en-US" sz="3400" b="1" dirty="0">
              <a:solidFill>
                <a:srgbClr val="000000"/>
              </a:solidFill>
              <a:effectLst/>
              <a:latin typeface="Aptos" panose="020B0004020202020204" pitchFamily="34" charset="0"/>
            </a:endParaRPr>
          </a:p>
          <a:p>
            <a:pPr marL="457200" indent="-457200" rtl="0" fontAlgn="base">
              <a:spcBef>
                <a:spcPts val="1000"/>
              </a:spcBef>
              <a:buFont typeface="Arial" panose="020B0604020202020204" pitchFamily="34" charset="0"/>
              <a:buChar char="•"/>
            </a:pPr>
            <a:r>
              <a:rPr lang="en-US" sz="3400" b="1" dirty="0">
                <a:latin typeface="Aptos" panose="020B0004020202020204" pitchFamily="34" charset="0"/>
              </a:rPr>
              <a:t>Increase the number of organizations who share accessibility information on Unite Us.</a:t>
            </a:r>
          </a:p>
          <a:p>
            <a:pPr marL="457200" indent="-457200" rtl="0" fontAlgn="base">
              <a:spcBef>
                <a:spcPts val="1000"/>
              </a:spcBef>
              <a:buFont typeface="Arial" panose="020B0604020202020204" pitchFamily="34" charset="0"/>
              <a:buChar char="•"/>
            </a:pPr>
            <a:r>
              <a:rPr lang="en-US" sz="3400" b="1" dirty="0">
                <a:latin typeface="Aptos" panose="020B0004020202020204" pitchFamily="34" charset="0"/>
              </a:rPr>
              <a:t>Identify barriers </a:t>
            </a:r>
            <a:r>
              <a:rPr lang="en-US" sz="3400" dirty="0">
                <a:latin typeface="Aptos" panose="020B0004020202020204" pitchFamily="34" charset="0"/>
              </a:rPr>
              <a:t>that organizations experience when trying to provide accessibility information to the directory.</a:t>
            </a:r>
            <a:endParaRPr lang="en-US" sz="3400" dirty="0">
              <a:solidFill>
                <a:srgbClr val="000000"/>
              </a:solidFill>
              <a:effectLst/>
              <a:latin typeface="Aptos" panose="020B0004020202020204" pitchFamily="34" charset="0"/>
            </a:endParaRPr>
          </a:p>
          <a:p>
            <a:pPr rtl="0" fontAlgn="base">
              <a:buNone/>
            </a:pPr>
            <a:r>
              <a:rPr lang="en-US" sz="3000" dirty="0">
                <a:solidFill>
                  <a:srgbClr val="000000"/>
                </a:solidFill>
                <a:effectLst/>
                <a:latin typeface="Aptos" panose="020B0004020202020204" pitchFamily="34" charset="0"/>
              </a:rPr>
              <a:t> </a:t>
            </a:r>
            <a:br>
              <a:rPr lang="en-US" sz="1800" dirty="0">
                <a:solidFill>
                  <a:srgbClr val="000000"/>
                </a:solidFill>
                <a:effectLst/>
                <a:latin typeface="Aptos" panose="020B0004020202020204" pitchFamily="34" charset="0"/>
              </a:rPr>
            </a:br>
            <a:endParaRPr lang="en-US" sz="1800" dirty="0">
              <a:solidFill>
                <a:srgbClr val="000000"/>
              </a:solidFill>
              <a:effectLst/>
              <a:latin typeface="Aptos" panose="020B0004020202020204" pitchFamily="34" charset="0"/>
            </a:endParaRPr>
          </a:p>
          <a:p>
            <a:pPr>
              <a:lnSpc>
                <a:spcPct val="100000"/>
              </a:lnSpc>
            </a:pPr>
            <a:endParaRPr lang="en-US" dirty="0"/>
          </a:p>
        </p:txBody>
      </p:sp>
      <p:sp>
        <p:nvSpPr>
          <p:cNvPr id="208" name="Text Placeholder 207">
            <a:extLst>
              <a:ext uri="{FF2B5EF4-FFF2-40B4-BE49-F238E27FC236}">
                <a16:creationId xmlns:a16="http://schemas.microsoft.com/office/drawing/2014/main" id="{BB082622-33C8-45AA-AD6B-2FABFEA9FF03}"/>
              </a:ext>
            </a:extLst>
          </p:cNvPr>
          <p:cNvSpPr>
            <a:spLocks noGrp="1"/>
          </p:cNvSpPr>
          <p:nvPr>
            <p:ph type="body" sz="quarter" idx="23"/>
          </p:nvPr>
        </p:nvSpPr>
        <p:spPr>
          <a:xfrm>
            <a:off x="29967234" y="17454487"/>
            <a:ext cx="13076464" cy="12452304"/>
          </a:xfrm>
        </p:spPr>
        <p:txBody>
          <a:bodyPr>
            <a:noAutofit/>
          </a:bodyPr>
          <a:lstStyle/>
          <a:p>
            <a:pPr marL="457200" indent="-457200">
              <a:spcBef>
                <a:spcPts val="4000"/>
              </a:spcBef>
              <a:buFont typeface="Arial" panose="020B0604020202020204" pitchFamily="34" charset="0"/>
              <a:buChar char="•"/>
            </a:pPr>
            <a:r>
              <a:rPr lang="en-US" sz="3400" b="1" dirty="0"/>
              <a:t>Accommodation need is specific to each individual and environment. </a:t>
            </a:r>
            <a:r>
              <a:rPr lang="en-US" sz="3400" dirty="0"/>
              <a:t>It is difficult to categorize and discuss accessibility in broad terms (e.g., the 4  categories currently used on Unite Us). </a:t>
            </a:r>
            <a:r>
              <a:rPr lang="en-US" sz="3400" b="1" dirty="0"/>
              <a:t>Organizations found it difficult to determine if they met the criteria to list an accessibility feature.</a:t>
            </a:r>
            <a:r>
              <a:rPr lang="en-US" sz="3400" dirty="0"/>
              <a:t> Future research may aim to determine if providing specific definitions and offering a space for narrative descriptions increases clarity. </a:t>
            </a:r>
          </a:p>
          <a:p>
            <a:pPr marL="457200" indent="-457200">
              <a:spcBef>
                <a:spcPts val="4000"/>
              </a:spcBef>
              <a:buFont typeface="Arial" panose="020B0604020202020204" pitchFamily="34" charset="0"/>
              <a:buChar char="•"/>
            </a:pPr>
            <a:r>
              <a:rPr lang="en-US" sz="3400" b="1" dirty="0"/>
              <a:t>Future research must explore the perspectives of community members with disabilities and organizations </a:t>
            </a:r>
            <a:r>
              <a:rPr lang="en-US" sz="3400" dirty="0"/>
              <a:t>to determine what accessibility information is useful to list on Unite Us. It will be important to consider all aspects of accessing services such as scheduling an appointment, accessing a physical space, and communicating with staff and peers.</a:t>
            </a:r>
          </a:p>
          <a:p>
            <a:pPr marL="457200" indent="-457200">
              <a:spcBef>
                <a:spcPts val="4000"/>
              </a:spcBef>
              <a:buFont typeface="Arial" panose="020B0604020202020204" pitchFamily="34" charset="0"/>
              <a:buChar char="•"/>
            </a:pPr>
            <a:r>
              <a:rPr lang="en-US" sz="3400" dirty="0"/>
              <a:t>The NH DHHS and Unite Us should </a:t>
            </a:r>
            <a:r>
              <a:rPr lang="en-US" sz="3400" b="1" dirty="0"/>
              <a:t>continue to engage in outreach </a:t>
            </a:r>
            <a:r>
              <a:rPr lang="en-US" sz="3400" dirty="0"/>
              <a:t>(preferably via phone) to educate community members and organizations about the existence and use of the platform.</a:t>
            </a:r>
          </a:p>
          <a:p>
            <a:pPr marL="457200" indent="-457200">
              <a:spcBef>
                <a:spcPts val="4000"/>
              </a:spcBef>
              <a:buFont typeface="Arial" panose="020B0604020202020204" pitchFamily="34" charset="0"/>
              <a:buChar char="•"/>
            </a:pPr>
            <a:r>
              <a:rPr lang="en-US" sz="3400" dirty="0"/>
              <a:t>When completing outreach to organizations, </a:t>
            </a:r>
            <a:r>
              <a:rPr lang="en-US" sz="3400" b="1" dirty="0"/>
              <a:t>multiple attempts may be necessary.</a:t>
            </a:r>
            <a:r>
              <a:rPr lang="en-US" sz="3400" dirty="0"/>
              <a:t> Many organizations directed the outreach phone call through multiple people and the message often became lost. It may be beneficial to choose a small number of organizations to communicate with at one time to ensure follow through as repeated contact attempts led to better outcomes.</a:t>
            </a:r>
          </a:p>
        </p:txBody>
      </p:sp>
      <p:sp>
        <p:nvSpPr>
          <p:cNvPr id="215" name="Text Placeholder 214">
            <a:extLst>
              <a:ext uri="{FF2B5EF4-FFF2-40B4-BE49-F238E27FC236}">
                <a16:creationId xmlns:a16="http://schemas.microsoft.com/office/drawing/2014/main" id="{B38AB5EB-AF03-4AAB-BACA-3583F66E806C}"/>
              </a:ext>
            </a:extLst>
          </p:cNvPr>
          <p:cNvSpPr>
            <a:spLocks noGrp="1"/>
          </p:cNvSpPr>
          <p:nvPr>
            <p:ph type="body" sz="quarter" idx="33"/>
          </p:nvPr>
        </p:nvSpPr>
        <p:spPr>
          <a:xfrm>
            <a:off x="937122" y="19464946"/>
            <a:ext cx="13161645" cy="10499936"/>
          </a:xfrm>
        </p:spPr>
        <p:txBody>
          <a:bodyPr vert="horz" lIns="106674" tIns="53337" rIns="106674" bIns="53337" rtlCol="0" anchor="t">
            <a:noAutofit/>
          </a:bodyPr>
          <a:lstStyle/>
          <a:p>
            <a:pPr marL="514350" indent="-514350">
              <a:spcBef>
                <a:spcPts val="1000"/>
              </a:spcBef>
              <a:buAutoNum type="arabicPeriod"/>
            </a:pPr>
            <a:r>
              <a:rPr lang="en-US" sz="3400" dirty="0"/>
              <a:t>Completed a </a:t>
            </a:r>
            <a:r>
              <a:rPr lang="en-US" sz="3400" b="1" dirty="0"/>
              <a:t>search of the New Hampshire Unite Us </a:t>
            </a:r>
            <a:r>
              <a:rPr lang="en-US" sz="3400" dirty="0"/>
              <a:t>database for food assistance and mental/behavioral health organizations that were currently receiving on-platform referrals and </a:t>
            </a:r>
            <a:r>
              <a:rPr lang="en-US" sz="3400" b="1" dirty="0"/>
              <a:t>did not have any accessibility information listed on the platform. </a:t>
            </a:r>
            <a:r>
              <a:rPr lang="en-US" sz="3400" dirty="0"/>
              <a:t>Identified 43 organizations. </a:t>
            </a:r>
            <a:endParaRPr lang="en-US" sz="3400" b="1" dirty="0"/>
          </a:p>
          <a:p>
            <a:pPr marL="514350" indent="-514350">
              <a:spcBef>
                <a:spcPts val="1000"/>
              </a:spcBef>
              <a:buAutoNum type="arabicPeriod"/>
            </a:pPr>
            <a:r>
              <a:rPr lang="en-US" sz="3400" dirty="0"/>
              <a:t>Met with the New Hampshire Unite Us representative to understand the experience of the organization and the community member on the platform.</a:t>
            </a:r>
          </a:p>
          <a:p>
            <a:pPr marL="514350" indent="-514350">
              <a:spcBef>
                <a:spcPts val="1000"/>
              </a:spcBef>
              <a:buAutoNum type="arabicPeriod"/>
            </a:pPr>
            <a:r>
              <a:rPr lang="en-US" sz="3400" dirty="0"/>
              <a:t>Met with the New Hampshire Disability and Health Advisory Work Group to determine what accessibility information may be useful to organizations and community members. Engaged in discussions with the group about effective outreach methods.</a:t>
            </a:r>
          </a:p>
          <a:p>
            <a:pPr marL="514350" indent="-514350">
              <a:spcBef>
                <a:spcPts val="1000"/>
              </a:spcBef>
              <a:buAutoNum type="arabicPeriod"/>
            </a:pPr>
            <a:r>
              <a:rPr lang="en-US" sz="3400" b="1" dirty="0"/>
              <a:t>Sent emails </a:t>
            </a:r>
            <a:r>
              <a:rPr lang="en-US" sz="3400" dirty="0"/>
              <a:t>to each of the identified organizations asking them to update their information and </a:t>
            </a:r>
            <a:r>
              <a:rPr lang="en-US" sz="3400" b="1" dirty="0"/>
              <a:t>followed up with a phone call 1-2 weeks after. </a:t>
            </a:r>
            <a:r>
              <a:rPr lang="en-US" sz="3400" dirty="0"/>
              <a:t>Sent a </a:t>
            </a:r>
            <a:r>
              <a:rPr lang="en-US" sz="3400" b="1" dirty="0"/>
              <a:t>final reminder email </a:t>
            </a:r>
            <a:r>
              <a:rPr lang="en-US" sz="3400" dirty="0"/>
              <a:t>to organizations who were successfully reached via phone or email.</a:t>
            </a:r>
            <a:endParaRPr lang="en-US" sz="3400" b="1" dirty="0"/>
          </a:p>
          <a:p>
            <a:pPr marL="514350" indent="-514350">
              <a:spcBef>
                <a:spcPts val="1000"/>
              </a:spcBef>
              <a:buAutoNum type="arabicPeriod"/>
            </a:pPr>
            <a:r>
              <a:rPr lang="en-US" sz="3400" dirty="0"/>
              <a:t>Analyzed input from community partners and University of New Hampshire Disability and Health program team.</a:t>
            </a:r>
          </a:p>
          <a:p>
            <a:pPr marL="514350" indent="-514350">
              <a:spcBef>
                <a:spcPts val="1000"/>
              </a:spcBef>
              <a:buAutoNum type="arabicPeriod"/>
            </a:pPr>
            <a:r>
              <a:rPr lang="en-US" sz="3400" b="1" dirty="0"/>
              <a:t>Shared recommendations </a:t>
            </a:r>
            <a:r>
              <a:rPr lang="en-US" sz="3400" dirty="0"/>
              <a:t>with Unite Us, NH DHHS, and identified organizations.</a:t>
            </a:r>
            <a:endParaRPr lang="en-US" sz="3400" b="1" dirty="0"/>
          </a:p>
        </p:txBody>
      </p:sp>
      <p:sp>
        <p:nvSpPr>
          <p:cNvPr id="3" name="Title 2">
            <a:extLst>
              <a:ext uri="{FF2B5EF4-FFF2-40B4-BE49-F238E27FC236}">
                <a16:creationId xmlns:a16="http://schemas.microsoft.com/office/drawing/2014/main" id="{312BEDC6-A42B-BF2E-1DAE-A6D96EF12F82}"/>
              </a:ext>
            </a:extLst>
          </p:cNvPr>
          <p:cNvSpPr>
            <a:spLocks noGrp="1"/>
          </p:cNvSpPr>
          <p:nvPr>
            <p:ph type="title"/>
          </p:nvPr>
        </p:nvSpPr>
        <p:spPr>
          <a:xfrm>
            <a:off x="593626" y="941298"/>
            <a:ext cx="37555715" cy="1054670"/>
          </a:xfrm>
        </p:spPr>
        <p:txBody>
          <a:bodyPr/>
          <a:lstStyle/>
          <a:p>
            <a:r>
              <a:rPr lang="en-US" sz="8500" dirty="0"/>
              <a:t>Accessibility Communication Challenges for NH Organizations</a:t>
            </a:r>
          </a:p>
        </p:txBody>
      </p:sp>
      <p:pic>
        <p:nvPicPr>
          <p:cNvPr id="20" name="Picture 19" descr="Unite Us logo.">
            <a:extLst>
              <a:ext uri="{FF2B5EF4-FFF2-40B4-BE49-F238E27FC236}">
                <a16:creationId xmlns:a16="http://schemas.microsoft.com/office/drawing/2014/main" id="{E1FFA07A-56AB-31E5-CC71-2DE0528810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488" y="14975987"/>
            <a:ext cx="6346171" cy="3508840"/>
          </a:xfrm>
          <a:prstGeom prst="rect">
            <a:avLst/>
          </a:prstGeom>
        </p:spPr>
      </p:pic>
      <p:pic>
        <p:nvPicPr>
          <p:cNvPr id="22" name="Picture 21" descr="NH DHHS logo.">
            <a:extLst>
              <a:ext uri="{FF2B5EF4-FFF2-40B4-BE49-F238E27FC236}">
                <a16:creationId xmlns:a16="http://schemas.microsoft.com/office/drawing/2014/main" id="{50239A50-2478-26F6-55AA-EB59FD7C714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22337" y="15693722"/>
            <a:ext cx="6571848" cy="2366304"/>
          </a:xfrm>
          <a:prstGeom prst="rect">
            <a:avLst/>
          </a:prstGeom>
        </p:spPr>
      </p:pic>
      <p:grpSp>
        <p:nvGrpSpPr>
          <p:cNvPr id="40" name="Group 39" descr="“I don’t want to mislead anyone.”">
            <a:extLst>
              <a:ext uri="{FF2B5EF4-FFF2-40B4-BE49-F238E27FC236}">
                <a16:creationId xmlns:a16="http://schemas.microsoft.com/office/drawing/2014/main" id="{961548D2-492E-DF23-B5BF-8197E56093A9}"/>
              </a:ext>
            </a:extLst>
          </p:cNvPr>
          <p:cNvGrpSpPr/>
          <p:nvPr/>
        </p:nvGrpSpPr>
        <p:grpSpPr>
          <a:xfrm>
            <a:off x="14644915" y="21668079"/>
            <a:ext cx="6618514" cy="3435336"/>
            <a:chOff x="14296907" y="21080166"/>
            <a:chExt cx="6618514" cy="3435336"/>
          </a:xfrm>
        </p:grpSpPr>
        <p:sp>
          <p:nvSpPr>
            <p:cNvPr id="30" name="Oval Callout 29">
              <a:extLst>
                <a:ext uri="{FF2B5EF4-FFF2-40B4-BE49-F238E27FC236}">
                  <a16:creationId xmlns:a16="http://schemas.microsoft.com/office/drawing/2014/main" id="{5761B420-73FE-7571-BB88-F777F59334E7}"/>
                </a:ext>
              </a:extLst>
            </p:cNvPr>
            <p:cNvSpPr/>
            <p:nvPr/>
          </p:nvSpPr>
          <p:spPr>
            <a:xfrm>
              <a:off x="14921357" y="21080166"/>
              <a:ext cx="5369614" cy="3434623"/>
            </a:xfrm>
            <a:prstGeom prst="wedgeEllipseCallou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001A92F-80F4-AA58-51DA-B4AD35E97C9D}"/>
                </a:ext>
              </a:extLst>
            </p:cNvPr>
            <p:cNvSpPr txBox="1"/>
            <p:nvPr/>
          </p:nvSpPr>
          <p:spPr>
            <a:xfrm>
              <a:off x="14296907" y="22207178"/>
              <a:ext cx="6618514" cy="2308324"/>
            </a:xfrm>
            <a:prstGeom prst="rect">
              <a:avLst/>
            </a:prstGeom>
            <a:noFill/>
          </p:spPr>
          <p:txBody>
            <a:bodyPr wrap="square" rtlCol="0">
              <a:spAutoFit/>
            </a:bodyPr>
            <a:lstStyle/>
            <a:p>
              <a:pPr algn="ctr"/>
              <a:r>
                <a:rPr lang="en-US" sz="3600" b="1" dirty="0">
                  <a:latin typeface="+mj-lt"/>
                </a:rPr>
                <a:t>”I don’t want to mislead anyone.”</a:t>
              </a:r>
            </a:p>
            <a:p>
              <a:endParaRPr lang="en-US" sz="3600" dirty="0">
                <a:latin typeface="+mj-lt"/>
              </a:endParaRPr>
            </a:p>
            <a:p>
              <a:endParaRPr lang="en-US" sz="3600" dirty="0">
                <a:latin typeface="+mj-lt"/>
              </a:endParaRPr>
            </a:p>
          </p:txBody>
        </p:sp>
      </p:grpSp>
      <p:sp>
        <p:nvSpPr>
          <p:cNvPr id="32" name="Text Placeholder 203">
            <a:extLst>
              <a:ext uri="{FF2B5EF4-FFF2-40B4-BE49-F238E27FC236}">
                <a16:creationId xmlns:a16="http://schemas.microsoft.com/office/drawing/2014/main" id="{75D00AD7-88BC-C544-F79F-DB5BC23ADA20}"/>
              </a:ext>
            </a:extLst>
          </p:cNvPr>
          <p:cNvSpPr txBox="1">
            <a:spLocks/>
          </p:cNvSpPr>
          <p:nvPr/>
        </p:nvSpPr>
        <p:spPr>
          <a:xfrm>
            <a:off x="14644915" y="19281293"/>
            <a:ext cx="9666515" cy="666750"/>
          </a:xfrm>
          <a:prstGeom prst="rect">
            <a:avLst/>
          </a:prstGeom>
        </p:spPr>
        <p:txBody>
          <a:bodyPr vert="horz" lIns="106674" tIns="53337" rIns="106674" bIns="53337" rtlCol="0">
            <a:noAutofit/>
          </a:bodyPr>
          <a:lstStyle>
            <a:lvl1pPr marL="0" indent="0" algn="l" defTabSz="3840069" rtl="0" eaLnBrk="1" latinLnBrk="0" hangingPunct="1">
              <a:lnSpc>
                <a:spcPct val="100000"/>
              </a:lnSpc>
              <a:spcBef>
                <a:spcPts val="4200"/>
              </a:spcBef>
              <a:buFont typeface="Arial" panose="020B0604020202020204" pitchFamily="34" charset="0"/>
              <a:buNone/>
              <a:defRPr sz="5143" b="1" kern="1200">
                <a:solidFill>
                  <a:srgbClr val="000000"/>
                </a:solidFill>
                <a:latin typeface="+mj-lt"/>
                <a:ea typeface="+mn-ea"/>
                <a:cs typeface="+mn-cs"/>
              </a:defRPr>
            </a:lvl1pPr>
            <a:lvl2pPr marL="1920034" indent="0" algn="l" defTabSz="3840069" rtl="0" eaLnBrk="1" latinLnBrk="0" hangingPunct="1">
              <a:lnSpc>
                <a:spcPct val="100000"/>
              </a:lnSpc>
              <a:spcBef>
                <a:spcPts val="2100"/>
              </a:spcBef>
              <a:buFont typeface="Arial" panose="020B0604020202020204" pitchFamily="34" charset="0"/>
              <a:buNone/>
              <a:defRPr sz="6171" kern="1200">
                <a:solidFill>
                  <a:srgbClr val="000000"/>
                </a:solidFill>
                <a:latin typeface="+mj-lt"/>
                <a:ea typeface="+mn-ea"/>
                <a:cs typeface="+mn-cs"/>
              </a:defRPr>
            </a:lvl2pPr>
            <a:lvl3pPr marL="3840069" indent="0" algn="l" defTabSz="3840069" rtl="0" eaLnBrk="1" latinLnBrk="0" hangingPunct="1">
              <a:lnSpc>
                <a:spcPct val="100000"/>
              </a:lnSpc>
              <a:spcBef>
                <a:spcPts val="2100"/>
              </a:spcBef>
              <a:buFont typeface="Arial" panose="020B0604020202020204" pitchFamily="34" charset="0"/>
              <a:buNone/>
              <a:defRPr sz="5657" kern="1200">
                <a:solidFill>
                  <a:srgbClr val="000000"/>
                </a:solidFill>
                <a:latin typeface="+mj-lt"/>
                <a:ea typeface="+mn-ea"/>
                <a:cs typeface="+mn-cs"/>
              </a:defRPr>
            </a:lvl3pPr>
            <a:lvl4pPr marL="5760103" indent="0" algn="l" defTabSz="3840069" rtl="0" eaLnBrk="1" latinLnBrk="0" hangingPunct="1">
              <a:lnSpc>
                <a:spcPct val="100000"/>
              </a:lnSpc>
              <a:spcBef>
                <a:spcPts val="2100"/>
              </a:spcBef>
              <a:buFont typeface="Arial" panose="020B0604020202020204" pitchFamily="34" charset="0"/>
              <a:buNone/>
              <a:defRPr sz="4628" kern="1200">
                <a:solidFill>
                  <a:srgbClr val="000000"/>
                </a:solidFill>
                <a:latin typeface="+mj-lt"/>
                <a:ea typeface="+mn-ea"/>
                <a:cs typeface="+mn-cs"/>
              </a:defRPr>
            </a:lvl4pPr>
            <a:lvl5pPr marL="7680137" indent="0" algn="l" defTabSz="3840069" rtl="0" eaLnBrk="1" latinLnBrk="0" hangingPunct="1">
              <a:lnSpc>
                <a:spcPct val="100000"/>
              </a:lnSpc>
              <a:spcBef>
                <a:spcPts val="2100"/>
              </a:spcBef>
              <a:buFont typeface="Arial" panose="020B0604020202020204" pitchFamily="34" charset="0"/>
              <a:buNone/>
              <a:defRPr sz="4628" kern="1200">
                <a:solidFill>
                  <a:srgbClr val="000000"/>
                </a:solidFill>
                <a:latin typeface="+mj-lt"/>
                <a:ea typeface="+mn-ea"/>
                <a:cs typeface="+mn-cs"/>
              </a:defRPr>
            </a:lvl5pPr>
            <a:lvl6pPr marL="10560189"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6pPr>
            <a:lvl7pPr marL="12480223"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7pPr>
            <a:lvl8pPr marL="14400257"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8pPr>
            <a:lvl9pPr marL="16320291"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9pPr>
          </a:lstStyle>
          <a:p>
            <a:r>
              <a:rPr lang="en-US" dirty="0"/>
              <a:t>Feedback from Organizations</a:t>
            </a:r>
          </a:p>
        </p:txBody>
      </p:sp>
      <p:grpSp>
        <p:nvGrpSpPr>
          <p:cNvPr id="41" name="Group 40" descr="“I’m not sure what a deaf or hard of hearing accomodation is.”">
            <a:extLst>
              <a:ext uri="{FF2B5EF4-FFF2-40B4-BE49-F238E27FC236}">
                <a16:creationId xmlns:a16="http://schemas.microsoft.com/office/drawing/2014/main" id="{D55996A3-61AC-AE87-EE99-CC6083787954}"/>
              </a:ext>
            </a:extLst>
          </p:cNvPr>
          <p:cNvGrpSpPr/>
          <p:nvPr/>
        </p:nvGrpSpPr>
        <p:grpSpPr>
          <a:xfrm>
            <a:off x="22056994" y="20759559"/>
            <a:ext cx="6618514" cy="3736204"/>
            <a:chOff x="21340726" y="21133334"/>
            <a:chExt cx="6618514" cy="3736204"/>
          </a:xfrm>
        </p:grpSpPr>
        <p:sp>
          <p:nvSpPr>
            <p:cNvPr id="33" name="Rounded Rectangular Callout 32">
              <a:extLst>
                <a:ext uri="{FF2B5EF4-FFF2-40B4-BE49-F238E27FC236}">
                  <a16:creationId xmlns:a16="http://schemas.microsoft.com/office/drawing/2014/main" id="{9402AB86-A864-E792-F186-13080712D1F2}"/>
                </a:ext>
              </a:extLst>
            </p:cNvPr>
            <p:cNvSpPr/>
            <p:nvPr/>
          </p:nvSpPr>
          <p:spPr>
            <a:xfrm>
              <a:off x="21539871" y="21133334"/>
              <a:ext cx="6390342" cy="3654861"/>
            </a:xfrm>
            <a:prstGeom prst="wedgeRoundRectCallou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FAB8889-185D-1DA4-4A42-816DD04F1A0B}"/>
                </a:ext>
              </a:extLst>
            </p:cNvPr>
            <p:cNvSpPr txBox="1"/>
            <p:nvPr/>
          </p:nvSpPr>
          <p:spPr>
            <a:xfrm>
              <a:off x="21340726" y="22007216"/>
              <a:ext cx="6618514" cy="2862322"/>
            </a:xfrm>
            <a:prstGeom prst="rect">
              <a:avLst/>
            </a:prstGeom>
            <a:noFill/>
          </p:spPr>
          <p:txBody>
            <a:bodyPr wrap="square" rtlCol="0">
              <a:spAutoFit/>
            </a:bodyPr>
            <a:lstStyle/>
            <a:p>
              <a:pPr algn="ctr"/>
              <a:r>
                <a:rPr lang="en-US" sz="3600" b="1" dirty="0">
                  <a:latin typeface="+mj-lt"/>
                </a:rPr>
                <a:t>”I’m not sure what a deaf or hard of hearing accommodation is.”</a:t>
              </a:r>
            </a:p>
            <a:p>
              <a:endParaRPr lang="en-US" sz="3600" dirty="0">
                <a:latin typeface="+mj-lt"/>
              </a:endParaRPr>
            </a:p>
            <a:p>
              <a:endParaRPr lang="en-US" sz="3600" dirty="0">
                <a:latin typeface="+mj-lt"/>
              </a:endParaRPr>
            </a:p>
          </p:txBody>
        </p:sp>
      </p:grpSp>
      <p:grpSp>
        <p:nvGrpSpPr>
          <p:cNvPr id="39" name="Group 38">
            <a:extLst>
              <a:ext uri="{FF2B5EF4-FFF2-40B4-BE49-F238E27FC236}">
                <a16:creationId xmlns:a16="http://schemas.microsoft.com/office/drawing/2014/main" id="{900FE392-0F82-5E60-EFA1-B30A9C387118}"/>
              </a:ext>
            </a:extLst>
          </p:cNvPr>
          <p:cNvGrpSpPr/>
          <p:nvPr/>
        </p:nvGrpSpPr>
        <p:grpSpPr>
          <a:xfrm>
            <a:off x="18636343" y="26074928"/>
            <a:ext cx="6618514" cy="4419579"/>
            <a:chOff x="17382687" y="25679056"/>
            <a:chExt cx="6881852" cy="4307970"/>
          </a:xfrm>
        </p:grpSpPr>
        <p:sp>
          <p:nvSpPr>
            <p:cNvPr id="35" name="Rectangular Callout 34">
              <a:extLst>
                <a:ext uri="{FF2B5EF4-FFF2-40B4-BE49-F238E27FC236}">
                  <a16:creationId xmlns:a16="http://schemas.microsoft.com/office/drawing/2014/main" id="{A7F55A63-BA11-449E-A840-6A35C3B37524}"/>
                </a:ext>
              </a:extLst>
            </p:cNvPr>
            <p:cNvSpPr>
              <a:spLocks/>
            </p:cNvSpPr>
            <p:nvPr/>
          </p:nvSpPr>
          <p:spPr>
            <a:xfrm>
              <a:off x="17382687" y="25679056"/>
              <a:ext cx="6881852" cy="3416320"/>
            </a:xfrm>
            <a:prstGeom prst="wedgeRectCallou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descr="“We are not ADA accessible but we make accomodations for people who use wheelchairs based on their individual needs.”">
              <a:extLst>
                <a:ext uri="{FF2B5EF4-FFF2-40B4-BE49-F238E27FC236}">
                  <a16:creationId xmlns:a16="http://schemas.microsoft.com/office/drawing/2014/main" id="{3F62C848-503D-885B-D8C5-E9A1C6F8DD11}"/>
                </a:ext>
              </a:extLst>
            </p:cNvPr>
            <p:cNvSpPr txBox="1">
              <a:spLocks/>
            </p:cNvSpPr>
            <p:nvPr/>
          </p:nvSpPr>
          <p:spPr>
            <a:xfrm>
              <a:off x="17514356" y="26016708"/>
              <a:ext cx="6618514" cy="3970318"/>
            </a:xfrm>
            <a:prstGeom prst="rect">
              <a:avLst/>
            </a:prstGeom>
            <a:noFill/>
          </p:spPr>
          <p:txBody>
            <a:bodyPr wrap="square" rtlCol="0">
              <a:spAutoFit/>
            </a:bodyPr>
            <a:lstStyle/>
            <a:p>
              <a:pPr algn="ctr"/>
              <a:r>
                <a:rPr lang="en-US" sz="3600" b="1" dirty="0">
                  <a:latin typeface="+mj-lt"/>
                </a:rPr>
                <a:t>”We are not ADA accessible, but we make accommodations for people who use wheelchairs based on their individual needs.”</a:t>
              </a:r>
            </a:p>
            <a:p>
              <a:endParaRPr lang="en-US" sz="3600" dirty="0">
                <a:latin typeface="+mj-lt"/>
              </a:endParaRPr>
            </a:p>
            <a:p>
              <a:endParaRPr lang="en-US" sz="3600" dirty="0">
                <a:latin typeface="+mj-lt"/>
              </a:endParaRPr>
            </a:p>
          </p:txBody>
        </p:sp>
      </p:grpSp>
      <p:sp>
        <p:nvSpPr>
          <p:cNvPr id="42" name="TextBox 41">
            <a:extLst>
              <a:ext uri="{FF2B5EF4-FFF2-40B4-BE49-F238E27FC236}">
                <a16:creationId xmlns:a16="http://schemas.microsoft.com/office/drawing/2014/main" id="{BD4ACED4-9E82-2CDC-0D9B-989526D341BA}"/>
              </a:ext>
            </a:extLst>
          </p:cNvPr>
          <p:cNvSpPr txBox="1"/>
          <p:nvPr/>
        </p:nvSpPr>
        <p:spPr>
          <a:xfrm>
            <a:off x="14991881" y="16130663"/>
            <a:ext cx="6271548" cy="2400657"/>
          </a:xfrm>
          <a:prstGeom prst="rect">
            <a:avLst/>
          </a:prstGeom>
          <a:noFill/>
        </p:spPr>
        <p:txBody>
          <a:bodyPr wrap="square" rtlCol="0">
            <a:spAutoFit/>
          </a:bodyPr>
          <a:lstStyle/>
          <a:p>
            <a:pPr marL="685800" indent="-685800">
              <a:buFont typeface="Wingdings" pitchFamily="2" charset="2"/>
              <a:buChar char="q"/>
            </a:pPr>
            <a:r>
              <a:rPr lang="en-US" sz="5000" dirty="0"/>
              <a:t>ADA accessible</a:t>
            </a:r>
          </a:p>
          <a:p>
            <a:pPr marL="457200" indent="-457200">
              <a:buFont typeface="Wingdings" pitchFamily="2" charset="2"/>
              <a:buChar char="q"/>
            </a:pPr>
            <a:r>
              <a:rPr lang="en-US" sz="5000" dirty="0"/>
              <a:t> Blind accommodations</a:t>
            </a:r>
          </a:p>
        </p:txBody>
      </p:sp>
      <p:sp>
        <p:nvSpPr>
          <p:cNvPr id="48" name="Text Placeholder 203">
            <a:extLst>
              <a:ext uri="{FF2B5EF4-FFF2-40B4-BE49-F238E27FC236}">
                <a16:creationId xmlns:a16="http://schemas.microsoft.com/office/drawing/2014/main" id="{6C9F1843-E133-57F9-B31A-0F9CF465A677}"/>
              </a:ext>
            </a:extLst>
          </p:cNvPr>
          <p:cNvSpPr txBox="1">
            <a:spLocks/>
          </p:cNvSpPr>
          <p:nvPr/>
        </p:nvSpPr>
        <p:spPr>
          <a:xfrm>
            <a:off x="14653655" y="15027245"/>
            <a:ext cx="14224911" cy="666477"/>
          </a:xfrm>
          <a:prstGeom prst="rect">
            <a:avLst/>
          </a:prstGeom>
        </p:spPr>
        <p:txBody>
          <a:bodyPr vert="horz" lIns="106674" tIns="53337" rIns="106674" bIns="53337" rtlCol="0">
            <a:noAutofit/>
          </a:bodyPr>
          <a:lstStyle>
            <a:lvl1pPr marL="0" indent="0" algn="l" defTabSz="3840069" rtl="0" eaLnBrk="1" latinLnBrk="0" hangingPunct="1">
              <a:lnSpc>
                <a:spcPct val="100000"/>
              </a:lnSpc>
              <a:spcBef>
                <a:spcPts val="4200"/>
              </a:spcBef>
              <a:buFont typeface="Arial" panose="020B0604020202020204" pitchFamily="34" charset="0"/>
              <a:buNone/>
              <a:defRPr sz="5143" b="1" kern="1200">
                <a:solidFill>
                  <a:srgbClr val="000000"/>
                </a:solidFill>
                <a:latin typeface="+mj-lt"/>
                <a:ea typeface="+mn-ea"/>
                <a:cs typeface="+mn-cs"/>
              </a:defRPr>
            </a:lvl1pPr>
            <a:lvl2pPr marL="1920034" indent="0" algn="l" defTabSz="3840069" rtl="0" eaLnBrk="1" latinLnBrk="0" hangingPunct="1">
              <a:lnSpc>
                <a:spcPct val="100000"/>
              </a:lnSpc>
              <a:spcBef>
                <a:spcPts val="2100"/>
              </a:spcBef>
              <a:buFont typeface="Arial" panose="020B0604020202020204" pitchFamily="34" charset="0"/>
              <a:buNone/>
              <a:defRPr sz="6171" kern="1200">
                <a:solidFill>
                  <a:srgbClr val="000000"/>
                </a:solidFill>
                <a:latin typeface="+mj-lt"/>
                <a:ea typeface="+mn-ea"/>
                <a:cs typeface="+mn-cs"/>
              </a:defRPr>
            </a:lvl2pPr>
            <a:lvl3pPr marL="3840069" indent="0" algn="l" defTabSz="3840069" rtl="0" eaLnBrk="1" latinLnBrk="0" hangingPunct="1">
              <a:lnSpc>
                <a:spcPct val="100000"/>
              </a:lnSpc>
              <a:spcBef>
                <a:spcPts val="2100"/>
              </a:spcBef>
              <a:buFont typeface="Arial" panose="020B0604020202020204" pitchFamily="34" charset="0"/>
              <a:buNone/>
              <a:defRPr sz="5657" kern="1200">
                <a:solidFill>
                  <a:srgbClr val="000000"/>
                </a:solidFill>
                <a:latin typeface="+mj-lt"/>
                <a:ea typeface="+mn-ea"/>
                <a:cs typeface="+mn-cs"/>
              </a:defRPr>
            </a:lvl3pPr>
            <a:lvl4pPr marL="5760103" indent="0" algn="l" defTabSz="3840069" rtl="0" eaLnBrk="1" latinLnBrk="0" hangingPunct="1">
              <a:lnSpc>
                <a:spcPct val="100000"/>
              </a:lnSpc>
              <a:spcBef>
                <a:spcPts val="2100"/>
              </a:spcBef>
              <a:buFont typeface="Arial" panose="020B0604020202020204" pitchFamily="34" charset="0"/>
              <a:buNone/>
              <a:defRPr sz="4628" kern="1200">
                <a:solidFill>
                  <a:srgbClr val="000000"/>
                </a:solidFill>
                <a:latin typeface="+mj-lt"/>
                <a:ea typeface="+mn-ea"/>
                <a:cs typeface="+mn-cs"/>
              </a:defRPr>
            </a:lvl4pPr>
            <a:lvl5pPr marL="7680137" indent="0" algn="l" defTabSz="3840069" rtl="0" eaLnBrk="1" latinLnBrk="0" hangingPunct="1">
              <a:lnSpc>
                <a:spcPct val="100000"/>
              </a:lnSpc>
              <a:spcBef>
                <a:spcPts val="2100"/>
              </a:spcBef>
              <a:buFont typeface="Arial" panose="020B0604020202020204" pitchFamily="34" charset="0"/>
              <a:buNone/>
              <a:defRPr sz="4628" kern="1200">
                <a:solidFill>
                  <a:srgbClr val="000000"/>
                </a:solidFill>
                <a:latin typeface="+mj-lt"/>
                <a:ea typeface="+mn-ea"/>
                <a:cs typeface="+mn-cs"/>
              </a:defRPr>
            </a:lvl5pPr>
            <a:lvl6pPr marL="10560189"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6pPr>
            <a:lvl7pPr marL="12480223"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7pPr>
            <a:lvl8pPr marL="14400257"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8pPr>
            <a:lvl9pPr marL="16320291"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9pPr>
          </a:lstStyle>
          <a:p>
            <a:r>
              <a:rPr lang="en-US" dirty="0"/>
              <a:t>Current Accessibility Choices on Unite Us</a:t>
            </a:r>
          </a:p>
        </p:txBody>
      </p:sp>
      <p:sp>
        <p:nvSpPr>
          <p:cNvPr id="49" name="Text Placeholder 203">
            <a:extLst>
              <a:ext uri="{FF2B5EF4-FFF2-40B4-BE49-F238E27FC236}">
                <a16:creationId xmlns:a16="http://schemas.microsoft.com/office/drawing/2014/main" id="{A6FD822D-1CE0-8A37-E994-246C32155F36}"/>
              </a:ext>
            </a:extLst>
          </p:cNvPr>
          <p:cNvSpPr txBox="1">
            <a:spLocks/>
          </p:cNvSpPr>
          <p:nvPr/>
        </p:nvSpPr>
        <p:spPr>
          <a:xfrm>
            <a:off x="14982383" y="5388883"/>
            <a:ext cx="14272097" cy="1217227"/>
          </a:xfrm>
          <a:prstGeom prst="rect">
            <a:avLst/>
          </a:prstGeom>
        </p:spPr>
        <p:txBody>
          <a:bodyPr vert="horz" lIns="106674" tIns="53337" rIns="106674" bIns="53337" rtlCol="0">
            <a:noAutofit/>
          </a:bodyPr>
          <a:lstStyle>
            <a:lvl1pPr marL="0" indent="0" algn="l" defTabSz="3840069" rtl="0" eaLnBrk="1" latinLnBrk="0" hangingPunct="1">
              <a:lnSpc>
                <a:spcPct val="100000"/>
              </a:lnSpc>
              <a:spcBef>
                <a:spcPts val="4200"/>
              </a:spcBef>
              <a:buFont typeface="Arial" panose="020B0604020202020204" pitchFamily="34" charset="0"/>
              <a:buNone/>
              <a:defRPr sz="5143" b="1" kern="1200">
                <a:solidFill>
                  <a:srgbClr val="000000"/>
                </a:solidFill>
                <a:latin typeface="+mj-lt"/>
                <a:ea typeface="+mn-ea"/>
                <a:cs typeface="+mn-cs"/>
              </a:defRPr>
            </a:lvl1pPr>
            <a:lvl2pPr marL="1920034" indent="0" algn="l" defTabSz="3840069" rtl="0" eaLnBrk="1" latinLnBrk="0" hangingPunct="1">
              <a:lnSpc>
                <a:spcPct val="100000"/>
              </a:lnSpc>
              <a:spcBef>
                <a:spcPts val="2100"/>
              </a:spcBef>
              <a:buFont typeface="Arial" panose="020B0604020202020204" pitchFamily="34" charset="0"/>
              <a:buNone/>
              <a:defRPr sz="6171" kern="1200">
                <a:solidFill>
                  <a:srgbClr val="000000"/>
                </a:solidFill>
                <a:latin typeface="+mj-lt"/>
                <a:ea typeface="+mn-ea"/>
                <a:cs typeface="+mn-cs"/>
              </a:defRPr>
            </a:lvl2pPr>
            <a:lvl3pPr marL="3840069" indent="0" algn="l" defTabSz="3840069" rtl="0" eaLnBrk="1" latinLnBrk="0" hangingPunct="1">
              <a:lnSpc>
                <a:spcPct val="100000"/>
              </a:lnSpc>
              <a:spcBef>
                <a:spcPts val="2100"/>
              </a:spcBef>
              <a:buFont typeface="Arial" panose="020B0604020202020204" pitchFamily="34" charset="0"/>
              <a:buNone/>
              <a:defRPr sz="5657" kern="1200">
                <a:solidFill>
                  <a:srgbClr val="000000"/>
                </a:solidFill>
                <a:latin typeface="+mj-lt"/>
                <a:ea typeface="+mn-ea"/>
                <a:cs typeface="+mn-cs"/>
              </a:defRPr>
            </a:lvl3pPr>
            <a:lvl4pPr marL="5760103" indent="0" algn="l" defTabSz="3840069" rtl="0" eaLnBrk="1" latinLnBrk="0" hangingPunct="1">
              <a:lnSpc>
                <a:spcPct val="100000"/>
              </a:lnSpc>
              <a:spcBef>
                <a:spcPts val="2100"/>
              </a:spcBef>
              <a:buFont typeface="Arial" panose="020B0604020202020204" pitchFamily="34" charset="0"/>
              <a:buNone/>
              <a:defRPr sz="4628" kern="1200">
                <a:solidFill>
                  <a:srgbClr val="000000"/>
                </a:solidFill>
                <a:latin typeface="+mj-lt"/>
                <a:ea typeface="+mn-ea"/>
                <a:cs typeface="+mn-cs"/>
              </a:defRPr>
            </a:lvl4pPr>
            <a:lvl5pPr marL="7680137" indent="0" algn="l" defTabSz="3840069" rtl="0" eaLnBrk="1" latinLnBrk="0" hangingPunct="1">
              <a:lnSpc>
                <a:spcPct val="100000"/>
              </a:lnSpc>
              <a:spcBef>
                <a:spcPts val="2100"/>
              </a:spcBef>
              <a:buFont typeface="Arial" panose="020B0604020202020204" pitchFamily="34" charset="0"/>
              <a:buNone/>
              <a:defRPr sz="4628" kern="1200">
                <a:solidFill>
                  <a:srgbClr val="000000"/>
                </a:solidFill>
                <a:latin typeface="+mj-lt"/>
                <a:ea typeface="+mn-ea"/>
                <a:cs typeface="+mn-cs"/>
              </a:defRPr>
            </a:lvl5pPr>
            <a:lvl6pPr marL="10560189"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6pPr>
            <a:lvl7pPr marL="12480223"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7pPr>
            <a:lvl8pPr marL="14400257"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8pPr>
            <a:lvl9pPr marL="16320291" indent="-960017" algn="l" defTabSz="3840069" rtl="0" eaLnBrk="1" latinLnBrk="0" hangingPunct="1">
              <a:lnSpc>
                <a:spcPct val="90000"/>
              </a:lnSpc>
              <a:spcBef>
                <a:spcPts val="2100"/>
              </a:spcBef>
              <a:buFont typeface="Arial" panose="020B0604020202020204" pitchFamily="34" charset="0"/>
              <a:buChar char="•"/>
              <a:defRPr sz="7542" kern="1200">
                <a:solidFill>
                  <a:schemeClr val="tx1"/>
                </a:solidFill>
                <a:latin typeface="+mn-lt"/>
                <a:ea typeface="+mn-ea"/>
                <a:cs typeface="+mn-cs"/>
              </a:defRPr>
            </a:lvl9pPr>
          </a:lstStyle>
          <a:p>
            <a:r>
              <a:rPr lang="en-US" dirty="0"/>
              <a:t>Benefits of Providing Accessibility Information</a:t>
            </a:r>
          </a:p>
          <a:p>
            <a:endParaRPr lang="en-US" dirty="0"/>
          </a:p>
        </p:txBody>
      </p:sp>
      <p:sp>
        <p:nvSpPr>
          <p:cNvPr id="51" name="TextBox 50">
            <a:extLst>
              <a:ext uri="{FF2B5EF4-FFF2-40B4-BE49-F238E27FC236}">
                <a16:creationId xmlns:a16="http://schemas.microsoft.com/office/drawing/2014/main" id="{43F56D8D-5847-C07E-1EFE-D214388C7BAD}"/>
              </a:ext>
            </a:extLst>
          </p:cNvPr>
          <p:cNvSpPr txBox="1"/>
          <p:nvPr/>
        </p:nvSpPr>
        <p:spPr>
          <a:xfrm>
            <a:off x="20149122" y="16163301"/>
            <a:ext cx="9066939" cy="3521733"/>
          </a:xfrm>
          <a:prstGeom prst="rect">
            <a:avLst/>
          </a:prstGeom>
          <a:noFill/>
        </p:spPr>
        <p:txBody>
          <a:bodyPr wrap="square" rtlCol="0">
            <a:spAutoFit/>
          </a:bodyPr>
          <a:lstStyle/>
          <a:p>
            <a:pPr marL="457200" indent="-457200">
              <a:buFont typeface="Wingdings" pitchFamily="2" charset="2"/>
              <a:buChar char="q"/>
            </a:pPr>
            <a:r>
              <a:rPr lang="en-US" sz="5000" dirty="0"/>
              <a:t> Deaf and hard of hearing accommodations</a:t>
            </a:r>
          </a:p>
          <a:p>
            <a:pPr marL="457200" indent="-457200">
              <a:buFont typeface="Wingdings" pitchFamily="2" charset="2"/>
              <a:buChar char="q"/>
            </a:pPr>
            <a:r>
              <a:rPr lang="en-US" sz="5000" dirty="0"/>
              <a:t> Interpreter/translation services</a:t>
            </a:r>
          </a:p>
          <a:p>
            <a:endParaRPr lang="en-US" dirty="0"/>
          </a:p>
        </p:txBody>
      </p:sp>
      <p:graphicFrame>
        <p:nvGraphicFramePr>
          <p:cNvPr id="11" name="Diagram 10" descr="1. Enhances transparency and reduces barriers for clients.&#10;2. Demonstrates a commitment to inclusion.&#10;3. Applies to everyone at some point in their life.&#10;4. Increases awareness of organizations and community members.">
            <a:extLst>
              <a:ext uri="{FF2B5EF4-FFF2-40B4-BE49-F238E27FC236}">
                <a16:creationId xmlns:a16="http://schemas.microsoft.com/office/drawing/2014/main" id="{9CCD5AAE-CD1F-6AAF-131D-9707B3C6FE68}"/>
              </a:ext>
            </a:extLst>
          </p:cNvPr>
          <p:cNvGraphicFramePr/>
          <p:nvPr>
            <p:extLst>
              <p:ext uri="{D42A27DB-BD31-4B8C-83A1-F6EECF244321}">
                <p14:modId xmlns:p14="http://schemas.microsoft.com/office/powerpoint/2010/main" val="3193147846"/>
              </p:ext>
            </p:extLst>
          </p:nvPr>
        </p:nvGraphicFramePr>
        <p:xfrm>
          <a:off x="16057590" y="7175438"/>
          <a:ext cx="11417040" cy="729466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13" name="Chart 12">
            <a:extLst>
              <a:ext uri="{FF2B5EF4-FFF2-40B4-BE49-F238E27FC236}">
                <a16:creationId xmlns:a16="http://schemas.microsoft.com/office/drawing/2014/main" id="{2D7B38C9-A6B9-21CF-1DC0-7413366385F4}"/>
              </a:ext>
              <a:ext uri="{C183D7F6-B498-43B3-948B-1728B52AA6E4}">
                <adec:decorative xmlns:adec="http://schemas.microsoft.com/office/drawing/2017/decorative" val="1"/>
              </a:ext>
            </a:extLst>
          </p:cNvPr>
          <p:cNvGraphicFramePr>
            <a:graphicFrameLocks/>
          </p:cNvGraphicFramePr>
          <p:nvPr>
            <p:extLst>
              <p:ext uri="{D42A27DB-BD31-4B8C-83A1-F6EECF244321}">
                <p14:modId xmlns:p14="http://schemas.microsoft.com/office/powerpoint/2010/main" val="3359441573"/>
              </p:ext>
            </p:extLst>
          </p:nvPr>
        </p:nvGraphicFramePr>
        <p:xfrm>
          <a:off x="28675508" y="6712750"/>
          <a:ext cx="7912122" cy="5127093"/>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C26DE736-ED2C-97E8-4178-3116A24E28B1}"/>
              </a:ext>
            </a:extLst>
          </p:cNvPr>
          <p:cNvSpPr txBox="1"/>
          <p:nvPr/>
        </p:nvSpPr>
        <p:spPr>
          <a:xfrm>
            <a:off x="29960655" y="11931349"/>
            <a:ext cx="12909425" cy="4801314"/>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r>
              <a:rPr lang="en-US" sz="3400" dirty="0"/>
              <a:t>Four organizations successfully updated their accessibility information.</a:t>
            </a:r>
          </a:p>
          <a:p>
            <a:pPr marL="457200" indent="-457200">
              <a:buFont typeface="Arial" panose="020B0604020202020204" pitchFamily="34" charset="0"/>
              <a:buChar char="•"/>
            </a:pPr>
            <a:r>
              <a:rPr lang="en-US" sz="3400" dirty="0"/>
              <a:t>Five organizations denied to update their information because they felt that their organization did not need to be listed on Unite Us.</a:t>
            </a:r>
          </a:p>
          <a:p>
            <a:pPr marL="457200" indent="-457200">
              <a:buFont typeface="Arial" panose="020B0604020202020204" pitchFamily="34" charset="0"/>
              <a:buChar char="•"/>
            </a:pPr>
            <a:r>
              <a:rPr lang="en-US" sz="3400" dirty="0"/>
              <a:t>Seven organizations responded but did not update their information. They were connected with a representative from Unite Us for further assistance but did not follow through.</a:t>
            </a:r>
          </a:p>
          <a:p>
            <a:pPr marL="457200" indent="-457200">
              <a:buFont typeface="Arial" panose="020B0604020202020204" pitchFamily="34" charset="0"/>
              <a:buChar char="•"/>
            </a:pPr>
            <a:r>
              <a:rPr lang="en-US" sz="3400" dirty="0"/>
              <a:t>Twenty-seven organizations did not respond to outreach efforts.</a:t>
            </a:r>
          </a:p>
          <a:p>
            <a:pPr marL="457200" indent="-457200">
              <a:buFont typeface="Arial" panose="020B0604020202020204" pitchFamily="34" charset="0"/>
              <a:buChar char="•"/>
            </a:pPr>
            <a:endParaRPr lang="en-US" sz="3400" dirty="0"/>
          </a:p>
        </p:txBody>
      </p:sp>
      <p:pic>
        <p:nvPicPr>
          <p:cNvPr id="4" name="Picture 3">
            <a:extLst>
              <a:ext uri="{FF2B5EF4-FFF2-40B4-BE49-F238E27FC236}">
                <a16:creationId xmlns:a16="http://schemas.microsoft.com/office/drawing/2014/main" id="{97E6AC6F-2C1C-92CE-C0CE-5E5D324C24E1}"/>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5447406" y="8056779"/>
            <a:ext cx="7912122" cy="2472538"/>
          </a:xfrm>
          <a:prstGeom prst="rect">
            <a:avLst/>
          </a:prstGeom>
        </p:spPr>
      </p:pic>
    </p:spTree>
    <p:extLst>
      <p:ext uri="{BB962C8B-B14F-4D97-AF65-F5344CB8AC3E}">
        <p14:creationId xmlns:p14="http://schemas.microsoft.com/office/powerpoint/2010/main" val="246240937"/>
      </p:ext>
    </p:extLst>
  </p:cSld>
  <p:clrMapOvr>
    <a:masterClrMapping/>
  </p:clrMapOvr>
  <p:extLst>
    <p:ext uri="{6950BFC3-D8DA-4A85-94F7-54DA5524770B}">
      <p188:commentRel xmlns:p188="http://schemas.microsoft.com/office/powerpoint/2018/8/main" r:id="rId2"/>
    </p:ext>
  </p:extLst>
</p:sld>
</file>

<file path=ppt/theme/theme1.xml><?xml version="1.0" encoding="utf-8"?>
<a:theme xmlns:a="http://schemas.openxmlformats.org/drawingml/2006/main" name="Office Theme">
  <a:themeElements>
    <a:clrScheme name="Custom 2">
      <a:dk1>
        <a:srgbClr val="000000"/>
      </a:dk1>
      <a:lt1>
        <a:sysClr val="window" lastClr="FFFFFF"/>
      </a:lt1>
      <a:dk2>
        <a:srgbClr val="013591"/>
      </a:dk2>
      <a:lt2>
        <a:srgbClr val="FFFFFF"/>
      </a:lt2>
      <a:accent1>
        <a:srgbClr val="C55A11"/>
      </a:accent1>
      <a:accent2>
        <a:srgbClr val="70AD47"/>
      </a:accent2>
      <a:accent3>
        <a:srgbClr val="013591"/>
      </a:accent3>
      <a:accent4>
        <a:srgbClr val="FFC000"/>
      </a:accent4>
      <a:accent5>
        <a:srgbClr val="0563C1"/>
      </a:accent5>
      <a:accent6>
        <a:srgbClr val="98A4AD"/>
      </a:accent6>
      <a:hlink>
        <a:srgbClr val="0563C1"/>
      </a:hlink>
      <a:folHlink>
        <a:srgbClr val="0563C1"/>
      </a:folHlink>
    </a:clrScheme>
    <a:fontScheme name="IOD fonts">
      <a:majorFont>
        <a:latin typeface="Myriad Pro"/>
        <a:ea typeface=""/>
        <a:cs typeface=""/>
      </a:majorFont>
      <a:minorFont>
        <a:latin typeface="Minion Pr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NDPoster_42x56" id="{28501215-2B6E-4598-8CF6-AE42CB94BF9F}" vid="{547A93A2-4794-4327-B1F7-85B2EF97BC2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EsriMapsInfo xmlns="ESRI.ArcGIS.Mapping.OfficeIntegration.PowerPointInfo">
  <Version>Version1</Version>
  <RequiresSignIn>False</RequiresSignIn>
</EsriMapsInfo>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a64891b-fa03-4fb1-a092-31ef8f540ecb">
      <Terms xmlns="http://schemas.microsoft.com/office/infopath/2007/PartnerControls"/>
    </lcf76f155ced4ddcb4097134ff3c332f>
    <TaxCatchAll xmlns="5550a5bc-a596-4b67-9c99-647c66ecfdd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EsriMapsInfo xmlns="ESRI.ArcGIS.Mapping.OfficeIntegration.PowerPointInfo">
  <Version>Version1</Version>
  <RequiresSignIn>False</RequiresSignIn>
</EsriMapsInfo>
</file>

<file path=customXml/item5.xml><?xml version="1.0" encoding="utf-8"?>
<ct:contentTypeSchema xmlns:ct="http://schemas.microsoft.com/office/2006/metadata/contentType" xmlns:ma="http://schemas.microsoft.com/office/2006/metadata/properties/metaAttributes" ct:_="" ma:_="" ma:contentTypeName="Document" ma:contentTypeID="0x01010045E6CC1808C4BD42BF29501F7CA1A6AC" ma:contentTypeVersion="17" ma:contentTypeDescription="Create a new document." ma:contentTypeScope="" ma:versionID="b7935ccfc802262aa04d0ff358ae4c13">
  <xsd:schema xmlns:xsd="http://www.w3.org/2001/XMLSchema" xmlns:xs="http://www.w3.org/2001/XMLSchema" xmlns:p="http://schemas.microsoft.com/office/2006/metadata/properties" xmlns:ns2="2a64891b-fa03-4fb1-a092-31ef8f540ecb" xmlns:ns3="5550a5bc-a596-4b67-9c99-647c66ecfdd3" targetNamespace="http://schemas.microsoft.com/office/2006/metadata/properties" ma:root="true" ma:fieldsID="98095d0e0fe0cfd784260c44d5c15c3d" ns2:_="" ns3:_="">
    <xsd:import namespace="2a64891b-fa03-4fb1-a092-31ef8f540ecb"/>
    <xsd:import namespace="5550a5bc-a596-4b67-9c99-647c66ecfdd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64891b-fa03-4fb1-a092-31ef8f540e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04022ad-ef34-4d1e-9200-18c9974f9601"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550a5bc-a596-4b67-9c99-647c66ecfdd3"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ba7f11fd-9c00-45d8-bb38-4a8cecd4f2c3}" ma:internalName="TaxCatchAll" ma:showField="CatchAllData" ma:web="5550a5bc-a596-4b67-9c99-647c66ecfdd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F79DF2F8-3439-4E47-8B4D-9D6FCF655A54}">
  <ds:schemaRefs>
    <ds:schemaRef ds:uri="http://purl.org/dc/dcmitype/"/>
    <ds:schemaRef ds:uri="http://schemas.openxmlformats.org/package/2006/metadata/core-properties"/>
    <ds:schemaRef ds:uri="http://schemas.microsoft.com/office/2006/metadata/properties"/>
    <ds:schemaRef ds:uri="http://schemas.microsoft.com/office/infopath/2007/PartnerControls"/>
    <ds:schemaRef ds:uri="http://schemas.microsoft.com/office/2006/documentManagement/types"/>
    <ds:schemaRef ds:uri="http://purl.org/dc/terms/"/>
    <ds:schemaRef ds:uri="5550a5bc-a596-4b67-9c99-647c66ecfdd3"/>
    <ds:schemaRef ds:uri="2a64891b-fa03-4fb1-a092-31ef8f540ecb"/>
    <ds:schemaRef ds:uri="http://www.w3.org/XML/1998/namespace"/>
    <ds:schemaRef ds:uri="http://purl.org/dc/elements/1.1/"/>
  </ds:schemaRefs>
</ds:datastoreItem>
</file>

<file path=customXml/itemProps3.xml><?xml version="1.0" encoding="utf-8"?>
<ds:datastoreItem xmlns:ds="http://schemas.openxmlformats.org/officeDocument/2006/customXml" ds:itemID="{6DB99753-47DB-49F7-A90E-382E2831BDF1}">
  <ds:schemaRefs>
    <ds:schemaRef ds:uri="http://schemas.microsoft.com/sharepoint/v3/contenttype/forms"/>
  </ds:schemaRefs>
</ds:datastoreItem>
</file>

<file path=customXml/itemProps4.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5.xml><?xml version="1.0" encoding="utf-8"?>
<ds:datastoreItem xmlns:ds="http://schemas.openxmlformats.org/officeDocument/2006/customXml" ds:itemID="{F80171DF-98E5-45E0-98FE-129B86FA68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64891b-fa03-4fb1-a092-31ef8f540ecb"/>
    <ds:schemaRef ds:uri="5550a5bc-a596-4b67-9c99-647c66ecfd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7621</TotalTime>
  <Words>721</Words>
  <Application>Microsoft Macintosh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Arial</vt:lpstr>
      <vt:lpstr>Calibri</vt:lpstr>
      <vt:lpstr>Minion Pro</vt:lpstr>
      <vt:lpstr>Myriad Pro</vt:lpstr>
      <vt:lpstr>Source Sans Pro</vt:lpstr>
      <vt:lpstr>Wingdings</vt:lpstr>
      <vt:lpstr>Office Theme</vt:lpstr>
      <vt:lpstr>Accessibility Communication Challenges for NH Organizations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Lauren Reid</cp:lastModifiedBy>
  <cp:revision>234</cp:revision>
  <dcterms:created xsi:type="dcterms:W3CDTF">2016-03-05T16:55:12Z</dcterms:created>
  <dcterms:modified xsi:type="dcterms:W3CDTF">2025-04-21T15:27:36Z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0x01010045E6CC1808C4BD42BF29501F7CA1A6AC</vt:lpwstr>
  </property>
  <property fmtid="{D5CDD505-2E9C-101B-9397-08002B2CF9AE}" pid="3" name="MediaServiceImageTags">
    <vt:lpwstr/>
  </property>
</Properties>
</file>