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43891200" cy="32918400"/>
  <p:notesSz cx="7010400" cy="9296400"/>
  <p:defaultTextStyle>
    <a:defPPr>
      <a:defRPr lang="en-US"/>
    </a:defPPr>
    <a:lvl1pPr marL="0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1pPr>
    <a:lvl2pPr marL="2351288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2pPr>
    <a:lvl3pPr marL="4702576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3pPr>
    <a:lvl4pPr marL="7053864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4pPr>
    <a:lvl5pPr marL="9405153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5pPr>
    <a:lvl6pPr marL="11756441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6pPr>
    <a:lvl7pPr marL="14107729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7pPr>
    <a:lvl8pPr marL="16459017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8pPr>
    <a:lvl9pPr marL="18810305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406" userDrawn="1">
          <p15:clr>
            <a:srgbClr val="A4A3A4"/>
          </p15:clr>
        </p15:guide>
        <p15:guide id="2" pos="13824" userDrawn="1">
          <p15:clr>
            <a:srgbClr val="A4A3A4"/>
          </p15:clr>
        </p15:guide>
        <p15:guide id="3" orient="horz" pos="987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2487403-A4E4-817B-7F0E-45DF1F653AD0}" name="Brittany White-Mathieu" initials="BW" userId="S::bmf376@usnh.edu::4b6afb6b-b8fe-4716-a0b3-f5660ef03d9e" providerId="AD"/>
  <p188:author id="{6A39B183-7C03-56FF-784B-3399EA4C6B43}" name="Paige Ring" initials="PR" userId="S::pr1095@usnh.edu::0766f2db-a677-4087-a018-eeb1d9b9229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1E20"/>
    <a:srgbClr val="FFE8F7"/>
    <a:srgbClr val="EABAF5"/>
    <a:srgbClr val="FFD7D6"/>
    <a:srgbClr val="D7ABA9"/>
    <a:srgbClr val="00ED00"/>
    <a:srgbClr val="00E100"/>
    <a:srgbClr val="00E200"/>
    <a:srgbClr val="004F27"/>
    <a:srgbClr val="C5E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DEECC1-E7FC-4947-A7FC-02DEAC90D5F2}" v="30" dt="2026-04-09T19:57:09.543"/>
    <p1510:client id="{622F0276-0E70-D56E-6540-18E461F5C3D2}" v="9" dt="2026-04-09T20:05:33.679"/>
    <p1510:client id="{B1906B1B-7CF4-6D4D-A6FC-F5268605E13F}" v="4906" dt="2026-04-09T21:50:51.2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7406"/>
        <p:guide pos="13824"/>
        <p:guide orient="horz" pos="9874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Relationship Id="rId14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dison Pageau" userId="S::mrp1156@usnh.edu::b6110ea4-a7af-45bf-8f42-0b991265acd6" providerId="AD" clId="Web-{02350FF9-A940-D985-BF3D-17811578B5EA}"/>
    <pc:docChg chg="modSld">
      <pc:chgData name="Madison Pageau" userId="S::mrp1156@usnh.edu::b6110ea4-a7af-45bf-8f42-0b991265acd6" providerId="AD" clId="Web-{02350FF9-A940-D985-BF3D-17811578B5EA}" dt="2026-04-05T22:27:51.070" v="157"/>
      <pc:docMkLst>
        <pc:docMk/>
      </pc:docMkLst>
      <pc:sldChg chg="addSp delSp modSp">
        <pc:chgData name="Madison Pageau" userId="S::mrp1156@usnh.edu::b6110ea4-a7af-45bf-8f42-0b991265acd6" providerId="AD" clId="Web-{02350FF9-A940-D985-BF3D-17811578B5EA}" dt="2026-04-05T22:27:51.070" v="157"/>
        <pc:sldMkLst>
          <pc:docMk/>
          <pc:sldMk cId="279689585" sldId="256"/>
        </pc:sldMkLst>
        <pc:spChg chg="add mod">
          <ac:chgData name="Madison Pageau" userId="S::mrp1156@usnh.edu::b6110ea4-a7af-45bf-8f42-0b991265acd6" providerId="AD" clId="Web-{02350FF9-A940-D985-BF3D-17811578B5EA}" dt="2026-04-05T22:19:54.468" v="46" actId="20577"/>
          <ac:spMkLst>
            <pc:docMk/>
            <pc:sldMk cId="279689585" sldId="256"/>
            <ac:spMk id="2" creationId="{54563F7E-8D69-CED3-F756-969641407825}"/>
          </ac:spMkLst>
        </pc:spChg>
        <pc:spChg chg="add mod">
          <ac:chgData name="Madison Pageau" userId="S::mrp1156@usnh.edu::b6110ea4-a7af-45bf-8f42-0b991265acd6" providerId="AD" clId="Web-{02350FF9-A940-D985-BF3D-17811578B5EA}" dt="2026-04-05T22:22:04.424" v="76" actId="1076"/>
          <ac:spMkLst>
            <pc:docMk/>
            <pc:sldMk cId="279689585" sldId="256"/>
            <ac:spMk id="5" creationId="{D3CB387F-31AA-F133-C7B8-6AFD1AEF1DF0}"/>
          </ac:spMkLst>
        </pc:spChg>
        <pc:spChg chg="add mod">
          <ac:chgData name="Madison Pageau" userId="S::mrp1156@usnh.edu::b6110ea4-a7af-45bf-8f42-0b991265acd6" providerId="AD" clId="Web-{02350FF9-A940-D985-BF3D-17811578B5EA}" dt="2026-04-05T22:22:46.566" v="84" actId="1076"/>
          <ac:spMkLst>
            <pc:docMk/>
            <pc:sldMk cId="279689585" sldId="256"/>
            <ac:spMk id="7" creationId="{F092658D-1BAF-1AB9-CB4C-2E60BFE5D80A}"/>
          </ac:spMkLst>
        </pc:spChg>
        <pc:spChg chg="mod">
          <ac:chgData name="Madison Pageau" userId="S::mrp1156@usnh.edu::b6110ea4-a7af-45bf-8f42-0b991265acd6" providerId="AD" clId="Web-{02350FF9-A940-D985-BF3D-17811578B5EA}" dt="2026-04-05T22:26:23.225" v="134" actId="1076"/>
          <ac:spMkLst>
            <pc:docMk/>
            <pc:sldMk cId="279689585" sldId="256"/>
            <ac:spMk id="16" creationId="{5ABB8A7B-EE44-50E7-F00D-A82A7F85D267}"/>
          </ac:spMkLst>
        </pc:spChg>
        <pc:cxnChg chg="mod">
          <ac:chgData name="Madison Pageau" userId="S::mrp1156@usnh.edu::b6110ea4-a7af-45bf-8f42-0b991265acd6" providerId="AD" clId="Web-{02350FF9-A940-D985-BF3D-17811578B5EA}" dt="2026-04-05T22:26:22.444" v="133" actId="1076"/>
          <ac:cxnSpMkLst>
            <pc:docMk/>
            <pc:sldMk cId="279689585" sldId="256"/>
            <ac:cxnSpMk id="6" creationId="{00000000-0000-0000-0000-000000000000}"/>
          </ac:cxnSpMkLst>
        </pc:cxnChg>
      </pc:sldChg>
    </pc:docChg>
  </pc:docChgLst>
  <pc:docChgLst>
    <pc:chgData name="Madison Pageau" userId="b6110ea4-a7af-45bf-8f42-0b991265acd6" providerId="ADAL" clId="{04570332-9228-57F6-BAF4-0927DA27118B}"/>
    <pc:docChg chg="undo redo custSel addSld delSld modSld">
      <pc:chgData name="Madison Pageau" userId="b6110ea4-a7af-45bf-8f42-0b991265acd6" providerId="ADAL" clId="{04570332-9228-57F6-BAF4-0927DA27118B}" dt="2026-04-09T21:50:51.222" v="5209" actId="2696"/>
      <pc:docMkLst>
        <pc:docMk/>
      </pc:docMkLst>
      <pc:sldChg chg="addSp delSp modSp mod delAnim modAnim modCm">
        <pc:chgData name="Madison Pageau" userId="b6110ea4-a7af-45bf-8f42-0b991265acd6" providerId="ADAL" clId="{04570332-9228-57F6-BAF4-0927DA27118B}" dt="2026-04-09T20:54:02.862" v="5208" actId="20577"/>
        <pc:sldMkLst>
          <pc:docMk/>
          <pc:sldMk cId="279689585" sldId="256"/>
        </pc:sldMkLst>
        <pc:spChg chg="mod">
          <ac:chgData name="Madison Pageau" userId="b6110ea4-a7af-45bf-8f42-0b991265acd6" providerId="ADAL" clId="{04570332-9228-57F6-BAF4-0927DA27118B}" dt="2026-04-08T20:44:39.479" v="3409" actId="255"/>
          <ac:spMkLst>
            <pc:docMk/>
            <pc:sldMk cId="279689585" sldId="256"/>
            <ac:spMk id="2" creationId="{54563F7E-8D69-CED3-F756-969641407825}"/>
          </ac:spMkLst>
        </pc:spChg>
        <pc:spChg chg="mod">
          <ac:chgData name="Madison Pageau" userId="b6110ea4-a7af-45bf-8f42-0b991265acd6" providerId="ADAL" clId="{04570332-9228-57F6-BAF4-0927DA27118B}" dt="2026-04-08T20:34:46.709" v="3299" actId="2711"/>
          <ac:spMkLst>
            <pc:docMk/>
            <pc:sldMk cId="279689585" sldId="256"/>
            <ac:spMk id="4" creationId="{00000000-0000-0000-0000-000000000000}"/>
          </ac:spMkLst>
        </pc:spChg>
        <pc:spChg chg="mod">
          <ac:chgData name="Madison Pageau" userId="b6110ea4-a7af-45bf-8f42-0b991265acd6" providerId="ADAL" clId="{04570332-9228-57F6-BAF4-0927DA27118B}" dt="2026-04-09T20:33:33.805" v="4867" actId="20577"/>
          <ac:spMkLst>
            <pc:docMk/>
            <pc:sldMk cId="279689585" sldId="256"/>
            <ac:spMk id="5" creationId="{D3CB387F-31AA-F133-C7B8-6AFD1AEF1DF0}"/>
          </ac:spMkLst>
        </pc:spChg>
        <pc:spChg chg="mod">
          <ac:chgData name="Madison Pageau" userId="b6110ea4-a7af-45bf-8f42-0b991265acd6" providerId="ADAL" clId="{04570332-9228-57F6-BAF4-0927DA27118B}" dt="2026-04-09T14:12:48.073" v="4072" actId="1076"/>
          <ac:spMkLst>
            <pc:docMk/>
            <pc:sldMk cId="279689585" sldId="256"/>
            <ac:spMk id="7" creationId="{F092658D-1BAF-1AB9-CB4C-2E60BFE5D80A}"/>
          </ac:spMkLst>
        </pc:spChg>
        <pc:spChg chg="add mod">
          <ac:chgData name="Madison Pageau" userId="b6110ea4-a7af-45bf-8f42-0b991265acd6" providerId="ADAL" clId="{04570332-9228-57F6-BAF4-0927DA27118B}" dt="2026-04-09T20:54:02.862" v="5208" actId="20577"/>
          <ac:spMkLst>
            <pc:docMk/>
            <pc:sldMk cId="279689585" sldId="256"/>
            <ac:spMk id="8" creationId="{4F391541-6218-0CBB-9577-611336251A73}"/>
          </ac:spMkLst>
        </pc:spChg>
        <pc:spChg chg="add mod">
          <ac:chgData name="Madison Pageau" userId="b6110ea4-a7af-45bf-8f42-0b991265acd6" providerId="ADAL" clId="{04570332-9228-57F6-BAF4-0927DA27118B}" dt="2026-04-09T14:09:58.865" v="4059" actId="20577"/>
          <ac:spMkLst>
            <pc:docMk/>
            <pc:sldMk cId="279689585" sldId="256"/>
            <ac:spMk id="15" creationId="{34E74C13-73F4-7F97-D461-390D47C77A06}"/>
          </ac:spMkLst>
        </pc:spChg>
        <pc:spChg chg="mod">
          <ac:chgData name="Madison Pageau" userId="b6110ea4-a7af-45bf-8f42-0b991265acd6" providerId="ADAL" clId="{04570332-9228-57F6-BAF4-0927DA27118B}" dt="2026-04-08T20:44:47.168" v="3411" actId="1076"/>
          <ac:spMkLst>
            <pc:docMk/>
            <pc:sldMk cId="279689585" sldId="256"/>
            <ac:spMk id="16" creationId="{5ABB8A7B-EE44-50E7-F00D-A82A7F85D267}"/>
          </ac:spMkLst>
        </pc:spChg>
        <pc:spChg chg="mod">
          <ac:chgData name="Madison Pageau" userId="b6110ea4-a7af-45bf-8f42-0b991265acd6" providerId="ADAL" clId="{04570332-9228-57F6-BAF4-0927DA27118B}" dt="2026-04-08T20:47:52.783" v="3432" actId="20577"/>
          <ac:spMkLst>
            <pc:docMk/>
            <pc:sldMk cId="279689585" sldId="256"/>
            <ac:spMk id="20" creationId="{DE340937-EB34-9968-774F-4C7B2CC79E83}"/>
          </ac:spMkLst>
        </pc:spChg>
        <pc:spChg chg="mod">
          <ac:chgData name="Madison Pageau" userId="b6110ea4-a7af-45bf-8f42-0b991265acd6" providerId="ADAL" clId="{04570332-9228-57F6-BAF4-0927DA27118B}" dt="2026-04-09T14:18:49.175" v="4341" actId="14100"/>
          <ac:spMkLst>
            <pc:docMk/>
            <pc:sldMk cId="279689585" sldId="256"/>
            <ac:spMk id="21" creationId="{859988EA-0F64-7959-EBA4-3E4671466BDF}"/>
          </ac:spMkLst>
        </pc:spChg>
        <pc:spChg chg="mod">
          <ac:chgData name="Madison Pageau" userId="b6110ea4-a7af-45bf-8f42-0b991265acd6" providerId="ADAL" clId="{04570332-9228-57F6-BAF4-0927DA27118B}" dt="2026-04-09T14:16:28.408" v="4231" actId="1076"/>
          <ac:spMkLst>
            <pc:docMk/>
            <pc:sldMk cId="279689585" sldId="256"/>
            <ac:spMk id="22" creationId="{B037CD88-427D-23D4-66F4-A9567B1EF1A2}"/>
          </ac:spMkLst>
        </pc:spChg>
        <pc:spChg chg="mod">
          <ac:chgData name="Madison Pageau" userId="b6110ea4-a7af-45bf-8f42-0b991265acd6" providerId="ADAL" clId="{04570332-9228-57F6-BAF4-0927DA27118B}" dt="2026-04-09T20:36:22.060" v="4946" actId="1076"/>
          <ac:spMkLst>
            <pc:docMk/>
            <pc:sldMk cId="279689585" sldId="256"/>
            <ac:spMk id="23" creationId="{2C2EA1D7-8C53-7C1E-6527-B64B86BAFE84}"/>
          </ac:spMkLst>
        </pc:spChg>
        <pc:spChg chg="add mod">
          <ac:chgData name="Madison Pageau" userId="b6110ea4-a7af-45bf-8f42-0b991265acd6" providerId="ADAL" clId="{04570332-9228-57F6-BAF4-0927DA27118B}" dt="2026-04-09T20:39:01.878" v="5135" actId="20577"/>
          <ac:spMkLst>
            <pc:docMk/>
            <pc:sldMk cId="279689585" sldId="256"/>
            <ac:spMk id="33" creationId="{D439C7ED-33C6-A4A7-330B-65417450A7D1}"/>
          </ac:spMkLst>
        </pc:spChg>
        <pc:spChg chg="mod">
          <ac:chgData name="Madison Pageau" userId="b6110ea4-a7af-45bf-8f42-0b991265acd6" providerId="ADAL" clId="{04570332-9228-57F6-BAF4-0927DA27118B}" dt="2026-04-09T14:29:06.734" v="4453" actId="164"/>
          <ac:spMkLst>
            <pc:docMk/>
            <pc:sldMk cId="279689585" sldId="256"/>
            <ac:spMk id="46" creationId="{DE9FD27E-5E5A-6064-7D49-6D61C9E95A2F}"/>
          </ac:spMkLst>
        </pc:spChg>
        <pc:spChg chg="mod">
          <ac:chgData name="Madison Pageau" userId="b6110ea4-a7af-45bf-8f42-0b991265acd6" providerId="ADAL" clId="{04570332-9228-57F6-BAF4-0927DA27118B}" dt="2026-04-08T20:38:03.487" v="3354" actId="2711"/>
          <ac:spMkLst>
            <pc:docMk/>
            <pc:sldMk cId="279689585" sldId="256"/>
            <ac:spMk id="50" creationId="{843D7A8E-CA9C-9469-A839-7B4F00545A1F}"/>
          </ac:spMkLst>
        </pc:spChg>
        <pc:spChg chg="add mod">
          <ac:chgData name="Madison Pageau" userId="b6110ea4-a7af-45bf-8f42-0b991265acd6" providerId="ADAL" clId="{04570332-9228-57F6-BAF4-0927DA27118B}" dt="2026-04-09T01:11:54.692" v="3611" actId="1076"/>
          <ac:spMkLst>
            <pc:docMk/>
            <pc:sldMk cId="279689585" sldId="256"/>
            <ac:spMk id="52" creationId="{F7C87852-82EB-37F4-BF27-27F4DC098569}"/>
          </ac:spMkLst>
        </pc:spChg>
        <pc:spChg chg="add mod">
          <ac:chgData name="Madison Pageau" userId="b6110ea4-a7af-45bf-8f42-0b991265acd6" providerId="ADAL" clId="{04570332-9228-57F6-BAF4-0927DA27118B}" dt="2026-04-09T20:52:17.357" v="5206" actId="1076"/>
          <ac:spMkLst>
            <pc:docMk/>
            <pc:sldMk cId="279689585" sldId="256"/>
            <ac:spMk id="53" creationId="{96FCB769-5C1B-33DD-F687-1A609DF718E8}"/>
          </ac:spMkLst>
        </pc:spChg>
        <pc:spChg chg="mod">
          <ac:chgData name="Madison Pageau" userId="b6110ea4-a7af-45bf-8f42-0b991265acd6" providerId="ADAL" clId="{04570332-9228-57F6-BAF4-0927DA27118B}" dt="2026-04-09T20:52:34.408" v="5207" actId="1076"/>
          <ac:spMkLst>
            <pc:docMk/>
            <pc:sldMk cId="279689585" sldId="256"/>
            <ac:spMk id="54" creationId="{3C3A365D-3DB5-A246-C0A8-7E7CB5008F1D}"/>
          </ac:spMkLst>
        </pc:spChg>
        <pc:spChg chg="mod">
          <ac:chgData name="Madison Pageau" userId="b6110ea4-a7af-45bf-8f42-0b991265acd6" providerId="ADAL" clId="{04570332-9228-57F6-BAF4-0927DA27118B}" dt="2026-04-09T20:42:19.458" v="5150" actId="1076"/>
          <ac:spMkLst>
            <pc:docMk/>
            <pc:sldMk cId="279689585" sldId="256"/>
            <ac:spMk id="55" creationId="{C71D18D6-605B-CE9C-1B9E-02C3FBC6BBDD}"/>
          </ac:spMkLst>
        </pc:spChg>
        <pc:spChg chg="add del mod">
          <ac:chgData name="Madison Pageau" userId="b6110ea4-a7af-45bf-8f42-0b991265acd6" providerId="ADAL" clId="{04570332-9228-57F6-BAF4-0927DA27118B}" dt="2026-04-09T15:48:33.935" v="4568" actId="478"/>
          <ac:spMkLst>
            <pc:docMk/>
            <pc:sldMk cId="279689585" sldId="256"/>
            <ac:spMk id="60" creationId="{BCF889B8-F27C-D219-51C3-306D5601C514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61" creationId="{29B59668-FAF8-5F6B-1140-EA0B6824F8C3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62" creationId="{A3565A58-81DC-831F-AF9E-EBEF643F1D3B}"/>
          </ac:spMkLst>
        </pc:spChg>
        <pc:spChg chg="add mod topLvl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64" creationId="{560341E5-CF09-44AB-F0F5-27EA086EBAE0}"/>
          </ac:spMkLst>
        </pc:spChg>
        <pc:spChg chg="add mod topLvl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65" creationId="{031B24FA-F123-68FB-E96A-60C57C16139E}"/>
          </ac:spMkLst>
        </pc:spChg>
        <pc:spChg chg="add del mod">
          <ac:chgData name="Madison Pageau" userId="b6110ea4-a7af-45bf-8f42-0b991265acd6" providerId="ADAL" clId="{04570332-9228-57F6-BAF4-0927DA27118B}" dt="2026-04-09T15:48:36.297" v="4569" actId="478"/>
          <ac:spMkLst>
            <pc:docMk/>
            <pc:sldMk cId="279689585" sldId="256"/>
            <ac:spMk id="70" creationId="{88AED454-FB4A-533D-3CD1-7DB95AEFBBE2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71" creationId="{79C193D1-0024-CBEE-43FE-2DCF7145F876}"/>
          </ac:spMkLst>
        </pc:spChg>
        <pc:spChg chg="add mod">
          <ac:chgData name="Madison Pageau" userId="b6110ea4-a7af-45bf-8f42-0b991265acd6" providerId="ADAL" clId="{04570332-9228-57F6-BAF4-0927DA27118B}" dt="2026-04-09T15:37:44.432" v="4556" actId="2711"/>
          <ac:spMkLst>
            <pc:docMk/>
            <pc:sldMk cId="279689585" sldId="256"/>
            <ac:spMk id="72" creationId="{6660D76A-668D-B6FA-B397-B615F499B11B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73" creationId="{1A7CA535-CD2D-4A5C-AC96-5B45FE8A39CE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76" creationId="{1EA1345A-813B-89C3-1430-463967B546EF}"/>
          </ac:spMkLst>
        </pc:spChg>
        <pc:spChg chg="mod">
          <ac:chgData name="Madison Pageau" userId="b6110ea4-a7af-45bf-8f42-0b991265acd6" providerId="ADAL" clId="{04570332-9228-57F6-BAF4-0927DA27118B}" dt="2026-04-09T14:29:06.734" v="4453" actId="164"/>
          <ac:spMkLst>
            <pc:docMk/>
            <pc:sldMk cId="279689585" sldId="256"/>
            <ac:spMk id="78" creationId="{A15A4C40-4F0B-5A8B-C150-CB5634ECF23E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81" creationId="{3BA007F9-23C2-F66C-90EE-3B0C9ECC4981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84" creationId="{A628CB8C-6405-2ABA-0049-3AEFC4E11755}"/>
          </ac:spMkLst>
        </pc:spChg>
        <pc:spChg chg="mod">
          <ac:chgData name="Madison Pageau" userId="b6110ea4-a7af-45bf-8f42-0b991265acd6" providerId="ADAL" clId="{04570332-9228-57F6-BAF4-0927DA27118B}" dt="2026-04-09T14:32:02.158" v="4460" actId="165"/>
          <ac:spMkLst>
            <pc:docMk/>
            <pc:sldMk cId="279689585" sldId="256"/>
            <ac:spMk id="85" creationId="{2EEB07D7-C03D-6354-269F-EB26FD9E21F9}"/>
          </ac:spMkLst>
        </pc:spChg>
        <pc:spChg chg="mod">
          <ac:chgData name="Madison Pageau" userId="b6110ea4-a7af-45bf-8f42-0b991265acd6" providerId="ADAL" clId="{04570332-9228-57F6-BAF4-0927DA27118B}" dt="2026-04-09T14:29:06.734" v="4453" actId="164"/>
          <ac:spMkLst>
            <pc:docMk/>
            <pc:sldMk cId="279689585" sldId="256"/>
            <ac:spMk id="89" creationId="{67671EB6-19CC-A384-80D9-F255634A7C9C}"/>
          </ac:spMkLst>
        </pc:spChg>
        <pc:spChg chg="mod">
          <ac:chgData name="Madison Pageau" userId="b6110ea4-a7af-45bf-8f42-0b991265acd6" providerId="ADAL" clId="{04570332-9228-57F6-BAF4-0927DA27118B}" dt="2026-04-09T14:29:06.734" v="4453" actId="164"/>
          <ac:spMkLst>
            <pc:docMk/>
            <pc:sldMk cId="279689585" sldId="256"/>
            <ac:spMk id="92" creationId="{9B2A607D-DAF1-6F96-0570-DD821A059AAC}"/>
          </ac:spMkLst>
        </pc:spChg>
        <pc:spChg chg="add del mod">
          <ac:chgData name="Madison Pageau" userId="b6110ea4-a7af-45bf-8f42-0b991265acd6" providerId="ADAL" clId="{04570332-9228-57F6-BAF4-0927DA27118B}" dt="2026-04-09T14:32:41.387" v="4466" actId="478"/>
          <ac:spMkLst>
            <pc:docMk/>
            <pc:sldMk cId="279689585" sldId="256"/>
            <ac:spMk id="95" creationId="{92D51471-968F-3E38-1557-EC5E18AD12A0}"/>
          </ac:spMkLst>
        </pc:spChg>
        <pc:spChg chg="mod">
          <ac:chgData name="Madison Pageau" userId="b6110ea4-a7af-45bf-8f42-0b991265acd6" providerId="ADAL" clId="{04570332-9228-57F6-BAF4-0927DA27118B}" dt="2026-04-09T14:12:52.890" v="4073" actId="1076"/>
          <ac:spMkLst>
            <pc:docMk/>
            <pc:sldMk cId="279689585" sldId="256"/>
            <ac:spMk id="115" creationId="{50E5FA4A-0C33-F3AF-2CBF-2FC23B774DFE}"/>
          </ac:spMkLst>
        </pc:spChg>
        <pc:spChg chg="mod">
          <ac:chgData name="Madison Pageau" userId="b6110ea4-a7af-45bf-8f42-0b991265acd6" providerId="ADAL" clId="{04570332-9228-57F6-BAF4-0927DA27118B}" dt="2026-04-09T20:42:26.446" v="5151" actId="1076"/>
          <ac:spMkLst>
            <pc:docMk/>
            <pc:sldMk cId="279689585" sldId="256"/>
            <ac:spMk id="138" creationId="{4387A88D-1F7E-07D4-3B8C-10A08FB7007A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66" creationId="{1B7BE6D4-0876-915F-D018-DAE93E7F2ED2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062" creationId="{1E9332BD-9528-EA63-D965-85B8CE05F044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089" creationId="{75D7E91D-444C-7F7C-1F0C-4A03C983CFEB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104" creationId="{4F5007CC-6A6D-9F56-FE17-12271029EF33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106" creationId="{74D7B879-31BF-1711-0F56-FAC97FF365B2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144" creationId="{476E025E-A8DC-A080-6274-105A7093F1EC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237" creationId="{8E7B6EF6-90D8-BBD6-4836-35E550E012BB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276" creationId="{ECF0AF0C-9AE4-50DF-BEF1-F724C75D092D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654" creationId="{C166853C-97E4-32A0-2CAA-82BFBC077D49}"/>
          </ac:spMkLst>
        </pc:spChg>
        <pc:spChg chg="mod">
          <ac:chgData name="Madison Pageau" userId="b6110ea4-a7af-45bf-8f42-0b991265acd6" providerId="ADAL" clId="{04570332-9228-57F6-BAF4-0927DA27118B}" dt="2026-04-09T20:20:36.922" v="4787"/>
          <ac:spMkLst>
            <pc:docMk/>
            <pc:sldMk cId="279689585" sldId="256"/>
            <ac:spMk id="1714" creationId="{ADC823D4-945A-A52F-CAD7-FB475CF8361B}"/>
          </ac:spMkLst>
        </pc:spChg>
        <pc:spChg chg="add mod">
          <ac:chgData name="Madison Pageau" userId="b6110ea4-a7af-45bf-8f42-0b991265acd6" providerId="ADAL" clId="{04570332-9228-57F6-BAF4-0927DA27118B}" dt="2026-04-09T20:49:54.716" v="5199" actId="1076"/>
          <ac:spMkLst>
            <pc:docMk/>
            <pc:sldMk cId="279689585" sldId="256"/>
            <ac:spMk id="1719" creationId="{AC3CD7C2-1317-719E-2AE4-3F4306505AA2}"/>
          </ac:spMkLst>
        </pc:spChg>
        <pc:spChg chg="add mod">
          <ac:chgData name="Madison Pageau" userId="b6110ea4-a7af-45bf-8f42-0b991265acd6" providerId="ADAL" clId="{04570332-9228-57F6-BAF4-0927DA27118B}" dt="2026-04-09T20:49:18.145" v="5192" actId="2085"/>
          <ac:spMkLst>
            <pc:docMk/>
            <pc:sldMk cId="279689585" sldId="256"/>
            <ac:spMk id="1720" creationId="{D14B6F25-462A-70BF-4A75-B01D8D7E1993}"/>
          </ac:spMkLst>
        </pc:spChg>
        <pc:grpChg chg="add del mod">
          <ac:chgData name="Madison Pageau" userId="b6110ea4-a7af-45bf-8f42-0b991265acd6" providerId="ADAL" clId="{04570332-9228-57F6-BAF4-0927DA27118B}" dt="2026-04-09T20:20:54.693" v="4791" actId="14100"/>
          <ac:grpSpMkLst>
            <pc:docMk/>
            <pc:sldMk cId="279689585" sldId="256"/>
            <ac:grpSpMk id="3" creationId="{79E62051-0BA9-1310-3199-DFF0EE9065AF}"/>
          </ac:grpSpMkLst>
        </pc:grpChg>
        <pc:grpChg chg="add mod">
          <ac:chgData name="Madison Pageau" userId="b6110ea4-a7af-45bf-8f42-0b991265acd6" providerId="ADAL" clId="{04570332-9228-57F6-BAF4-0927DA27118B}" dt="2026-04-09T20:38:48.228" v="5127" actId="14100"/>
          <ac:grpSpMkLst>
            <pc:docMk/>
            <pc:sldMk cId="279689585" sldId="256"/>
            <ac:grpSpMk id="24" creationId="{CBAC765B-FA17-54CB-CCC2-BA414F632B83}"/>
          </ac:grpSpMkLst>
        </pc:grpChg>
        <pc:grpChg chg="add del mod">
          <ac:chgData name="Madison Pageau" userId="b6110ea4-a7af-45bf-8f42-0b991265acd6" providerId="ADAL" clId="{04570332-9228-57F6-BAF4-0927DA27118B}" dt="2026-04-09T15:28:24.023" v="4505" actId="478"/>
          <ac:grpSpMkLst>
            <pc:docMk/>
            <pc:sldMk cId="279689585" sldId="256"/>
            <ac:grpSpMk id="26" creationId="{3718E104-BC06-F21F-A983-9D18A09B6B6E}"/>
          </ac:grpSpMkLst>
        </pc:grpChg>
        <pc:grpChg chg="del mod">
          <ac:chgData name="Madison Pageau" userId="b6110ea4-a7af-45bf-8f42-0b991265acd6" providerId="ADAL" clId="{04570332-9228-57F6-BAF4-0927DA27118B}" dt="2026-04-09T15:28:22.508" v="4504" actId="478"/>
          <ac:grpSpMkLst>
            <pc:docMk/>
            <pc:sldMk cId="279689585" sldId="256"/>
            <ac:grpSpMk id="47" creationId="{7A00C136-E3EF-735D-333F-4EA3CDCBB3A9}"/>
          </ac:grpSpMkLst>
        </pc:grpChg>
        <pc:grpChg chg="mod">
          <ac:chgData name="Madison Pageau" userId="b6110ea4-a7af-45bf-8f42-0b991265acd6" providerId="ADAL" clId="{04570332-9228-57F6-BAF4-0927DA27118B}" dt="2026-04-09T14:29:06.734" v="4453" actId="164"/>
          <ac:grpSpMkLst>
            <pc:docMk/>
            <pc:sldMk cId="279689585" sldId="256"/>
            <ac:grpSpMk id="48" creationId="{5B69B78C-BF37-A5A9-031B-A2381F1D2068}"/>
          </ac:grpSpMkLst>
        </pc:grpChg>
        <pc:grpChg chg="mod">
          <ac:chgData name="Madison Pageau" userId="b6110ea4-a7af-45bf-8f42-0b991265acd6" providerId="ADAL" clId="{04570332-9228-57F6-BAF4-0927DA27118B}" dt="2026-04-09T14:29:06.734" v="4453" actId="164"/>
          <ac:grpSpMkLst>
            <pc:docMk/>
            <pc:sldMk cId="279689585" sldId="256"/>
            <ac:grpSpMk id="66" creationId="{4CE78A82-DA27-44BF-A291-9784560F8F4F}"/>
          </ac:grpSpMkLst>
        </pc:grpChg>
        <pc:grpChg chg="mod">
          <ac:chgData name="Madison Pageau" userId="b6110ea4-a7af-45bf-8f42-0b991265acd6" providerId="ADAL" clId="{04570332-9228-57F6-BAF4-0927DA27118B}" dt="2026-04-09T14:29:06.734" v="4453" actId="164"/>
          <ac:grpSpMkLst>
            <pc:docMk/>
            <pc:sldMk cId="279689585" sldId="256"/>
            <ac:grpSpMk id="79" creationId="{9B97183F-975A-1E72-976B-80E996920A78}"/>
          </ac:grpSpMkLst>
        </pc:grpChg>
        <pc:grpChg chg="add mod">
          <ac:chgData name="Madison Pageau" userId="b6110ea4-a7af-45bf-8f42-0b991265acd6" providerId="ADAL" clId="{04570332-9228-57F6-BAF4-0927DA27118B}" dt="2026-04-09T14:29:11.188" v="4454" actId="1076"/>
          <ac:grpSpMkLst>
            <pc:docMk/>
            <pc:sldMk cId="279689585" sldId="256"/>
            <ac:grpSpMk id="93" creationId="{A6C9FE47-1D1C-5ABD-B62A-D5672E9AB8CA}"/>
          </ac:grpSpMkLst>
        </pc:grpChg>
        <pc:graphicFrameChg chg="add del mod">
          <ac:chgData name="Madison Pageau" userId="b6110ea4-a7af-45bf-8f42-0b991265acd6" providerId="ADAL" clId="{04570332-9228-57F6-BAF4-0927DA27118B}" dt="2026-04-09T13:36:17.871" v="3685" actId="478"/>
          <ac:graphicFrameMkLst>
            <pc:docMk/>
            <pc:sldMk cId="279689585" sldId="256"/>
            <ac:graphicFrameMk id="28" creationId="{9FE3C326-F88B-0652-9433-433D35CA5831}"/>
          </ac:graphicFrameMkLst>
        </pc:graphicFrameChg>
        <pc:picChg chg="del">
          <ac:chgData name="Madison Pageau" userId="b6110ea4-a7af-45bf-8f42-0b991265acd6" providerId="ADAL" clId="{04570332-9228-57F6-BAF4-0927DA27118B}" dt="2026-04-09T15:30:15.340" v="4516" actId="478"/>
          <ac:picMkLst>
            <pc:docMk/>
            <pc:sldMk cId="279689585" sldId="256"/>
            <ac:picMk id="3" creationId="{4E533605-6596-072C-2347-CAEC402CCB0F}"/>
          </ac:picMkLst>
        </pc:picChg>
        <pc:picChg chg="add del mod">
          <ac:chgData name="Madison Pageau" userId="b6110ea4-a7af-45bf-8f42-0b991265acd6" providerId="ADAL" clId="{04570332-9228-57F6-BAF4-0927DA27118B}" dt="2026-04-09T15:29:25.102" v="4509" actId="478"/>
          <ac:picMkLst>
            <pc:docMk/>
            <pc:sldMk cId="279689585" sldId="256"/>
            <ac:picMk id="9" creationId="{7F892B7F-1EE2-DCAC-51C2-6933C4A1B400}"/>
          </ac:picMkLst>
        </pc:picChg>
        <pc:picChg chg="mod">
          <ac:chgData name="Madison Pageau" userId="b6110ea4-a7af-45bf-8f42-0b991265acd6" providerId="ADAL" clId="{04570332-9228-57F6-BAF4-0927DA27118B}" dt="2026-04-09T01:10:42.932" v="3602" actId="164"/>
          <ac:picMkLst>
            <pc:docMk/>
            <pc:sldMk cId="279689585" sldId="256"/>
            <ac:picMk id="10" creationId="{0BC9BCBD-4A7A-F439-9F85-51E95BBBE140}"/>
          </ac:picMkLst>
        </pc:picChg>
        <pc:picChg chg="add del mod">
          <ac:chgData name="Madison Pageau" userId="b6110ea4-a7af-45bf-8f42-0b991265acd6" providerId="ADAL" clId="{04570332-9228-57F6-BAF4-0927DA27118B}" dt="2026-04-09T15:48:26.148" v="4564" actId="478"/>
          <ac:picMkLst>
            <pc:docMk/>
            <pc:sldMk cId="279689585" sldId="256"/>
            <ac:picMk id="11" creationId="{7857EB8E-DBDF-D3A9-B3FA-3BCB931EA13E}"/>
          </ac:picMkLst>
        </pc:picChg>
        <pc:picChg chg="add del mod">
          <ac:chgData name="Madison Pageau" userId="b6110ea4-a7af-45bf-8f42-0b991265acd6" providerId="ADAL" clId="{04570332-9228-57F6-BAF4-0927DA27118B}" dt="2026-04-09T14:09:23.595" v="4043" actId="478"/>
          <ac:picMkLst>
            <pc:docMk/>
            <pc:sldMk cId="279689585" sldId="256"/>
            <ac:picMk id="19" creationId="{C71F87E9-C525-8F6F-3DD4-B42EA77FBBD5}"/>
          </ac:picMkLst>
        </pc:picChg>
        <pc:picChg chg="add del mod">
          <ac:chgData name="Madison Pageau" userId="b6110ea4-a7af-45bf-8f42-0b991265acd6" providerId="ADAL" clId="{04570332-9228-57F6-BAF4-0927DA27118B}" dt="2026-04-09T15:28:43.864" v="4507" actId="478"/>
          <ac:picMkLst>
            <pc:docMk/>
            <pc:sldMk cId="279689585" sldId="256"/>
            <ac:picMk id="19" creationId="{D1C9F471-212E-EB1E-3B51-1D3742107827}"/>
          </ac:picMkLst>
        </pc:picChg>
        <pc:picChg chg="add del mod">
          <ac:chgData name="Madison Pageau" userId="b6110ea4-a7af-45bf-8f42-0b991265acd6" providerId="ADAL" clId="{04570332-9228-57F6-BAF4-0927DA27118B}" dt="2026-04-09T15:19:23.030" v="4481" actId="478"/>
          <ac:picMkLst>
            <pc:docMk/>
            <pc:sldMk cId="279689585" sldId="256"/>
            <ac:picMk id="19" creationId="{DD57EB61-214E-E924-9B18-987B34D54FF2}"/>
          </ac:picMkLst>
        </pc:picChg>
        <pc:picChg chg="add del mod">
          <ac:chgData name="Madison Pageau" userId="b6110ea4-a7af-45bf-8f42-0b991265acd6" providerId="ADAL" clId="{04570332-9228-57F6-BAF4-0927DA27118B}" dt="2026-04-09T14:11:53.103" v="4060" actId="478"/>
          <ac:picMkLst>
            <pc:docMk/>
            <pc:sldMk cId="279689585" sldId="256"/>
            <ac:picMk id="27" creationId="{329D1802-5413-6D0D-6994-B0A121897F6F}"/>
          </ac:picMkLst>
        </pc:picChg>
        <pc:picChg chg="add del mod">
          <ac:chgData name="Madison Pageau" userId="b6110ea4-a7af-45bf-8f42-0b991265acd6" providerId="ADAL" clId="{04570332-9228-57F6-BAF4-0927DA27118B}" dt="2026-04-09T15:32:25.921" v="4528" actId="478"/>
          <ac:picMkLst>
            <pc:docMk/>
            <pc:sldMk cId="279689585" sldId="256"/>
            <ac:picMk id="27" creationId="{C4344560-B94D-A1E7-FC2E-6556FCD96F38}"/>
          </ac:picMkLst>
        </pc:picChg>
        <pc:picChg chg="add del mod">
          <ac:chgData name="Madison Pageau" userId="b6110ea4-a7af-45bf-8f42-0b991265acd6" providerId="ADAL" clId="{04570332-9228-57F6-BAF4-0927DA27118B}" dt="2026-04-09T15:36:05.642" v="4546" actId="478"/>
          <ac:picMkLst>
            <pc:docMk/>
            <pc:sldMk cId="279689585" sldId="256"/>
            <ac:picMk id="28" creationId="{C4A85F66-F646-B627-9CDF-FE470F95A757}"/>
          </ac:picMkLst>
        </pc:picChg>
        <pc:picChg chg="add mod">
          <ac:chgData name="Madison Pageau" userId="b6110ea4-a7af-45bf-8f42-0b991265acd6" providerId="ADAL" clId="{04570332-9228-57F6-BAF4-0927DA27118B}" dt="2026-04-09T14:12:43.641" v="4071" actId="1076"/>
          <ac:picMkLst>
            <pc:docMk/>
            <pc:sldMk cId="279689585" sldId="256"/>
            <ac:picMk id="30" creationId="{71412FD9-263C-02E6-F418-AC3505BB904C}"/>
          </ac:picMkLst>
        </pc:picChg>
        <pc:picChg chg="add del mod">
          <ac:chgData name="Madison Pageau" userId="b6110ea4-a7af-45bf-8f42-0b991265acd6" providerId="ADAL" clId="{04570332-9228-57F6-BAF4-0927DA27118B}" dt="2026-04-09T15:21:15.205" v="4493" actId="478"/>
          <ac:picMkLst>
            <pc:docMk/>
            <pc:sldMk cId="279689585" sldId="256"/>
            <ac:picMk id="31" creationId="{BD68078F-415A-4016-EC28-24929E19BBDD}"/>
          </ac:picMkLst>
        </pc:picChg>
        <pc:picChg chg="add del mod">
          <ac:chgData name="Madison Pageau" userId="b6110ea4-a7af-45bf-8f42-0b991265acd6" providerId="ADAL" clId="{04570332-9228-57F6-BAF4-0927DA27118B}" dt="2026-04-09T20:49:23.500" v="5194" actId="1076"/>
          <ac:picMkLst>
            <pc:docMk/>
            <pc:sldMk cId="279689585" sldId="256"/>
            <ac:picMk id="31" creationId="{F65A3E18-72EA-6B2A-7B21-8AF9C2458497}"/>
          </ac:picMkLst>
        </pc:picChg>
        <pc:picChg chg="add del mod">
          <ac:chgData name="Madison Pageau" userId="b6110ea4-a7af-45bf-8f42-0b991265acd6" providerId="ADAL" clId="{04570332-9228-57F6-BAF4-0927DA27118B}" dt="2026-04-09T15:18:36.065" v="4473" actId="478"/>
          <ac:picMkLst>
            <pc:docMk/>
            <pc:sldMk cId="279689585" sldId="256"/>
            <ac:picMk id="32" creationId="{991B2D06-3BCC-F762-03AF-AC1417D934DB}"/>
          </ac:picMkLst>
        </pc:picChg>
        <pc:picChg chg="add mod">
          <ac:chgData name="Madison Pageau" userId="b6110ea4-a7af-45bf-8f42-0b991265acd6" providerId="ADAL" clId="{04570332-9228-57F6-BAF4-0927DA27118B}" dt="2026-04-09T15:30:35.860" v="4521" actId="1076"/>
          <ac:picMkLst>
            <pc:docMk/>
            <pc:sldMk cId="279689585" sldId="256"/>
            <ac:picMk id="32" creationId="{DBBA93F2-069C-43D7-3C58-DB1141228121}"/>
          </ac:picMkLst>
        </pc:picChg>
        <pc:picChg chg="add del mod">
          <ac:chgData name="Madison Pageau" userId="b6110ea4-a7af-45bf-8f42-0b991265acd6" providerId="ADAL" clId="{04570332-9228-57F6-BAF4-0927DA27118B}" dt="2026-04-09T15:48:27.881" v="4565" actId="478"/>
          <ac:picMkLst>
            <pc:docMk/>
            <pc:sldMk cId="279689585" sldId="256"/>
            <ac:picMk id="75" creationId="{6DA99408-5465-22C0-BEA0-7107C5212ED4}"/>
          </ac:picMkLst>
        </pc:picChg>
        <pc:picChg chg="add del mod">
          <ac:chgData name="Madison Pageau" userId="b6110ea4-a7af-45bf-8f42-0b991265acd6" providerId="ADAL" clId="{04570332-9228-57F6-BAF4-0927DA27118B}" dt="2026-04-09T15:33:55.976" v="4542" actId="478"/>
          <ac:picMkLst>
            <pc:docMk/>
            <pc:sldMk cId="279689585" sldId="256"/>
            <ac:picMk id="77" creationId="{91F0F922-AE49-E868-F05D-352CB267C570}"/>
          </ac:picMkLst>
        </pc:picChg>
        <pc:picChg chg="add del mod">
          <ac:chgData name="Madison Pageau" userId="b6110ea4-a7af-45bf-8f42-0b991265acd6" providerId="ADAL" clId="{04570332-9228-57F6-BAF4-0927DA27118B}" dt="2026-04-09T13:36:13.951" v="3682" actId="478"/>
          <ac:picMkLst>
            <pc:docMk/>
            <pc:sldMk cId="279689585" sldId="256"/>
            <ac:picMk id="77" creationId="{9FB312B7-B494-845C-C5F0-4D48DBF5D7BC}"/>
          </ac:picMkLst>
        </pc:picChg>
        <pc:picChg chg="add del mod">
          <ac:chgData name="Madison Pageau" userId="b6110ea4-a7af-45bf-8f42-0b991265acd6" providerId="ADAL" clId="{04570332-9228-57F6-BAF4-0927DA27118B}" dt="2026-04-09T15:32:24.483" v="4527" actId="478"/>
          <ac:picMkLst>
            <pc:docMk/>
            <pc:sldMk cId="279689585" sldId="256"/>
            <ac:picMk id="94" creationId="{04E555F0-B4D7-69EC-FC95-C82A904D8D41}"/>
          </ac:picMkLst>
        </pc:picChg>
        <pc:picChg chg="add mod">
          <ac:chgData name="Madison Pageau" userId="b6110ea4-a7af-45bf-8f42-0b991265acd6" providerId="ADAL" clId="{04570332-9228-57F6-BAF4-0927DA27118B}" dt="2026-04-09T15:32:31.508" v="4530" actId="14100"/>
          <ac:picMkLst>
            <pc:docMk/>
            <pc:sldMk cId="279689585" sldId="256"/>
            <ac:picMk id="95" creationId="{BE4636ED-F99C-7A1F-ED2B-7BACB8614D83}"/>
          </ac:picMkLst>
        </pc:picChg>
        <pc:picChg chg="add mod">
          <ac:chgData name="Madison Pageau" userId="b6110ea4-a7af-45bf-8f42-0b991265acd6" providerId="ADAL" clId="{04570332-9228-57F6-BAF4-0927DA27118B}" dt="2026-04-09T15:33:22.390" v="4538" actId="14100"/>
          <ac:picMkLst>
            <pc:docMk/>
            <pc:sldMk cId="279689585" sldId="256"/>
            <ac:picMk id="96" creationId="{21D30C0A-A650-4D37-679D-8BD293AA9060}"/>
          </ac:picMkLst>
        </pc:picChg>
        <pc:picChg chg="add">
          <ac:chgData name="Madison Pageau" userId="b6110ea4-a7af-45bf-8f42-0b991265acd6" providerId="ADAL" clId="{04570332-9228-57F6-BAF4-0927DA27118B}" dt="2026-04-09T15:33:43.437" v="4539"/>
          <ac:picMkLst>
            <pc:docMk/>
            <pc:sldMk cId="279689585" sldId="256"/>
            <ac:picMk id="97" creationId="{FD01229D-5691-3EBF-D385-A1071FF68489}"/>
          </ac:picMkLst>
        </pc:picChg>
        <pc:picChg chg="add mod">
          <ac:chgData name="Madison Pageau" userId="b6110ea4-a7af-45bf-8f42-0b991265acd6" providerId="ADAL" clId="{04570332-9228-57F6-BAF4-0927DA27118B}" dt="2026-04-09T15:36:45.106" v="4555" actId="1076"/>
          <ac:picMkLst>
            <pc:docMk/>
            <pc:sldMk cId="279689585" sldId="256"/>
            <ac:picMk id="98" creationId="{D37AB8D9-F492-D4C0-E555-7AE0D4821872}"/>
          </ac:picMkLst>
        </pc:picChg>
        <pc:picChg chg="add">
          <ac:chgData name="Madison Pageau" userId="b6110ea4-a7af-45bf-8f42-0b991265acd6" providerId="ADAL" clId="{04570332-9228-57F6-BAF4-0927DA27118B}" dt="2026-04-09T15:35:52.044" v="4544"/>
          <ac:picMkLst>
            <pc:docMk/>
            <pc:sldMk cId="279689585" sldId="256"/>
            <ac:picMk id="99" creationId="{DAA2A21A-DF3D-E08A-1194-260B21473D2F}"/>
          </ac:picMkLst>
        </pc:picChg>
        <pc:picChg chg="add mod">
          <ac:chgData name="Madison Pageau" userId="b6110ea4-a7af-45bf-8f42-0b991265acd6" providerId="ADAL" clId="{04570332-9228-57F6-BAF4-0927DA27118B}" dt="2026-04-09T15:36:38.933" v="4554" actId="1076"/>
          <ac:picMkLst>
            <pc:docMk/>
            <pc:sldMk cId="279689585" sldId="256"/>
            <ac:picMk id="100" creationId="{68C44013-2420-C877-8E78-98C8562D3200}"/>
          </ac:picMkLst>
        </pc:picChg>
        <pc:picChg chg="mod">
          <ac:chgData name="Madison Pageau" userId="b6110ea4-a7af-45bf-8f42-0b991265acd6" providerId="ADAL" clId="{04570332-9228-57F6-BAF4-0927DA27118B}" dt="2026-04-07T19:24:35.391" v="3257" actId="1076"/>
          <ac:picMkLst>
            <pc:docMk/>
            <pc:sldMk cId="279689585" sldId="256"/>
            <ac:picMk id="154" creationId="{F750255C-8E0C-B601-5AF1-4BC8DEAA8C18}"/>
          </ac:picMkLst>
        </pc:picChg>
        <pc:picChg chg="mod">
          <ac:chgData name="Madison Pageau" userId="b6110ea4-a7af-45bf-8f42-0b991265acd6" providerId="ADAL" clId="{04570332-9228-57F6-BAF4-0927DA27118B}" dt="2026-04-06T20:36:37.172" v="245" actId="14100"/>
          <ac:picMkLst>
            <pc:docMk/>
            <pc:sldMk cId="279689585" sldId="256"/>
            <ac:picMk id="1026" creationId="{26766D96-6216-9068-C242-49FFED6ABD5C}"/>
          </ac:picMkLst>
        </pc:picChg>
        <pc:picChg chg="mod">
          <ac:chgData name="Madison Pageau" userId="b6110ea4-a7af-45bf-8f42-0b991265acd6" providerId="ADAL" clId="{04570332-9228-57F6-BAF4-0927DA27118B}" dt="2026-04-06T20:36:32.916" v="244" actId="14100"/>
          <ac:picMkLst>
            <pc:docMk/>
            <pc:sldMk cId="279689585" sldId="256"/>
            <ac:picMk id="1028" creationId="{34B80073-CB58-1761-F743-2FBC951F6740}"/>
          </ac:picMkLst>
        </pc:picChg>
        <pc:picChg chg="add del mod">
          <ac:chgData name="Madison Pageau" userId="b6110ea4-a7af-45bf-8f42-0b991265acd6" providerId="ADAL" clId="{04570332-9228-57F6-BAF4-0927DA27118B}" dt="2026-04-08T20:44:12.411" v="3403" actId="478"/>
          <ac:picMkLst>
            <pc:docMk/>
            <pc:sldMk cId="279689585" sldId="256"/>
            <ac:picMk id="1032" creationId="{795648A2-4763-C32A-61D3-2238753C0E32}"/>
          </ac:picMkLst>
        </pc:picChg>
        <pc:cxnChg chg="mod">
          <ac:chgData name="Madison Pageau" userId="b6110ea4-a7af-45bf-8f42-0b991265acd6" providerId="ADAL" clId="{04570332-9228-57F6-BAF4-0927DA27118B}" dt="2026-04-08T20:39:57.517" v="3369" actId="1076"/>
          <ac:cxnSpMkLst>
            <pc:docMk/>
            <pc:sldMk cId="279689585" sldId="256"/>
            <ac:cxnSpMk id="29" creationId="{00000000-0000-0000-0000-000000000000}"/>
          </ac:cxnSpMkLst>
        </pc:cxnChg>
        <pc:cxnChg chg="mod">
          <ac:chgData name="Madison Pageau" userId="b6110ea4-a7af-45bf-8f42-0b991265acd6" providerId="ADAL" clId="{04570332-9228-57F6-BAF4-0927DA27118B}" dt="2026-04-09T14:28:59.752" v="4452" actId="1076"/>
          <ac:cxnSpMkLst>
            <pc:docMk/>
            <pc:sldMk cId="279689585" sldId="256"/>
            <ac:cxnSpMk id="90" creationId="{60E62843-036D-6DF0-1227-293380C8F385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adison Pageau" userId="b6110ea4-a7af-45bf-8f42-0b991265acd6" providerId="ADAL" clId="{04570332-9228-57F6-BAF4-0927DA27118B}" dt="2026-04-09T14:28:38.827" v="4446" actId="478"/>
              <pc2:cmMkLst xmlns:pc2="http://schemas.microsoft.com/office/powerpoint/2019/9/main/command">
                <pc:docMk/>
                <pc:sldMk cId="279689585" sldId="256"/>
                <pc2:cmMk id="{CE5D743B-7B68-4D2E-9BBB-05713CE70727}"/>
              </pc2:cmMkLst>
            </pc226:cmChg>
            <pc226:cmChg xmlns:pc226="http://schemas.microsoft.com/office/powerpoint/2022/06/main/command" chg="mod">
              <pc226:chgData name="Madison Pageau" userId="b6110ea4-a7af-45bf-8f42-0b991265acd6" providerId="ADAL" clId="{04570332-9228-57F6-BAF4-0927DA27118B}" dt="2026-04-09T20:20:56.130" v="4792" actId="478"/>
              <pc2:cmMkLst xmlns:pc2="http://schemas.microsoft.com/office/powerpoint/2019/9/main/command">
                <pc:docMk/>
                <pc:sldMk cId="279689585" sldId="256"/>
                <pc2:cmMk id="{843ABA90-8F6B-4E9B-89EA-F4C234D05258}"/>
              </pc2:cmMkLst>
            </pc226:cmChg>
          </p:ext>
        </pc:extLst>
      </pc:sldChg>
      <pc:sldChg chg="addSp delSp modSp new del mod">
        <pc:chgData name="Madison Pageau" userId="b6110ea4-a7af-45bf-8f42-0b991265acd6" providerId="ADAL" clId="{04570332-9228-57F6-BAF4-0927DA27118B}" dt="2026-04-09T15:42:13.335" v="4563" actId="2696"/>
        <pc:sldMkLst>
          <pc:docMk/>
          <pc:sldMk cId="24057454" sldId="257"/>
        </pc:sldMkLst>
        <pc:spChg chg="del">
          <ac:chgData name="Madison Pageau" userId="b6110ea4-a7af-45bf-8f42-0b991265acd6" providerId="ADAL" clId="{04570332-9228-57F6-BAF4-0927DA27118B}" dt="2026-04-09T01:35:14.061" v="3664"/>
          <ac:spMkLst>
            <pc:docMk/>
            <pc:sldMk cId="24057454" sldId="257"/>
            <ac:spMk id="3" creationId="{F752A297-9960-587A-AD1B-F460ED8EABD3}"/>
          </ac:spMkLst>
        </pc:spChg>
        <pc:spChg chg="mod">
          <ac:chgData name="Madison Pageau" userId="b6110ea4-a7af-45bf-8f42-0b991265acd6" providerId="ADAL" clId="{04570332-9228-57F6-BAF4-0927DA27118B}" dt="2026-04-09T14:28:13.091" v="4444" actId="207"/>
          <ac:spMkLst>
            <pc:docMk/>
            <pc:sldMk cId="24057454" sldId="257"/>
            <ac:spMk id="7" creationId="{6143F6DF-0AD7-2221-E804-C85E89A2A0CC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11" creationId="{AC9323A4-CB68-44A5-7A03-E261D4016951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15" creationId="{B1DE5627-69EE-8EF2-4FBB-D8AD09D02D09}"/>
          </ac:spMkLst>
        </pc:spChg>
        <pc:spChg chg="mod">
          <ac:chgData name="Madison Pageau" userId="b6110ea4-a7af-45bf-8f42-0b991265acd6" providerId="ADAL" clId="{04570332-9228-57F6-BAF4-0927DA27118B}" dt="2026-04-09T14:24:48.064" v="4348" actId="2711"/>
          <ac:spMkLst>
            <pc:docMk/>
            <pc:sldMk cId="24057454" sldId="257"/>
            <ac:spMk id="16" creationId="{A2F99CDA-188F-622F-0052-A233D1555F2B}"/>
          </ac:spMkLst>
        </pc:spChg>
        <pc:spChg chg="add mod">
          <ac:chgData name="Madison Pageau" userId="b6110ea4-a7af-45bf-8f42-0b991265acd6" providerId="ADAL" clId="{04570332-9228-57F6-BAF4-0927DA27118B}" dt="2026-04-09T14:28:09.076" v="4443" actId="207"/>
          <ac:spMkLst>
            <pc:docMk/>
            <pc:sldMk cId="24057454" sldId="257"/>
            <ac:spMk id="17" creationId="{4C1AC840-DF5F-81ED-8A37-6D7502175493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20" creationId="{316EABE9-1B40-7948-0703-E3B4F6C10AAC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25" creationId="{99918FEC-7B35-B5F7-E299-3906F3D9430F}"/>
          </ac:spMkLst>
        </pc:spChg>
        <pc:spChg chg="add mod">
          <ac:chgData name="Madison Pageau" userId="b6110ea4-a7af-45bf-8f42-0b991265acd6" providerId="ADAL" clId="{04570332-9228-57F6-BAF4-0927DA27118B}" dt="2026-04-09T14:28:04.984" v="4442" actId="207"/>
          <ac:spMkLst>
            <pc:docMk/>
            <pc:sldMk cId="24057454" sldId="257"/>
            <ac:spMk id="26" creationId="{FEDF9730-322E-67BF-C1F7-31AFBEF159E2}"/>
          </ac:spMkLst>
        </pc:spChg>
        <pc:spChg chg="mod">
          <ac:chgData name="Madison Pageau" userId="b6110ea4-a7af-45bf-8f42-0b991265acd6" providerId="ADAL" clId="{04570332-9228-57F6-BAF4-0927DA27118B}" dt="2026-04-09T14:26:15.837" v="4435" actId="14861"/>
          <ac:spMkLst>
            <pc:docMk/>
            <pc:sldMk cId="24057454" sldId="257"/>
            <ac:spMk id="29" creationId="{12678A8D-56BA-8E25-1C4F-940B85A9DC30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32" creationId="{BEDEA80F-BEDC-ED8D-709F-32A5313B5F39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33" creationId="{D046AA20-BA3E-9661-5D6E-EC9746A36BB8}"/>
          </ac:spMkLst>
        </pc:spChg>
        <pc:spChg chg="mod">
          <ac:chgData name="Madison Pageau" userId="b6110ea4-a7af-45bf-8f42-0b991265acd6" providerId="ADAL" clId="{04570332-9228-57F6-BAF4-0927DA27118B}" dt="2026-04-09T14:24:09.302" v="4346"/>
          <ac:spMkLst>
            <pc:docMk/>
            <pc:sldMk cId="24057454" sldId="257"/>
            <ac:spMk id="34" creationId="{696083AA-6957-0FC4-169A-DF462301E09C}"/>
          </ac:spMkLst>
        </pc:spChg>
        <pc:spChg chg="add mod">
          <ac:chgData name="Madison Pageau" userId="b6110ea4-a7af-45bf-8f42-0b991265acd6" providerId="ADAL" clId="{04570332-9228-57F6-BAF4-0927DA27118B}" dt="2026-04-09T14:25:20.738" v="4356" actId="58"/>
          <ac:spMkLst>
            <pc:docMk/>
            <pc:sldMk cId="24057454" sldId="257"/>
            <ac:spMk id="37" creationId="{96499E2C-5FD7-BC15-0D2F-F7EEDF5B801A}"/>
          </ac:spMkLst>
        </pc:spChg>
        <pc:spChg chg="add mod">
          <ac:chgData name="Madison Pageau" userId="b6110ea4-a7af-45bf-8f42-0b991265acd6" providerId="ADAL" clId="{04570332-9228-57F6-BAF4-0927DA27118B}" dt="2026-04-09T14:25:55.232" v="4391" actId="20577"/>
          <ac:spMkLst>
            <pc:docMk/>
            <pc:sldMk cId="24057454" sldId="257"/>
            <ac:spMk id="40" creationId="{1B0FB66B-21D8-12CB-5EF0-254733892E8B}"/>
          </ac:spMkLst>
        </pc:spChg>
        <pc:grpChg chg="mod">
          <ac:chgData name="Madison Pageau" userId="b6110ea4-a7af-45bf-8f42-0b991265acd6" providerId="ADAL" clId="{04570332-9228-57F6-BAF4-0927DA27118B}" dt="2026-04-09T14:24:13.245" v="4347" actId="1076"/>
          <ac:grpSpMkLst>
            <pc:docMk/>
            <pc:sldMk cId="24057454" sldId="257"/>
            <ac:grpSpMk id="8" creationId="{0DA2C315-52A4-3872-F70F-28F40E3D84E0}"/>
          </ac:grpSpMkLst>
        </pc:grpChg>
        <pc:grpChg chg="mod">
          <ac:chgData name="Madison Pageau" userId="b6110ea4-a7af-45bf-8f42-0b991265acd6" providerId="ADAL" clId="{04570332-9228-57F6-BAF4-0927DA27118B}" dt="2026-04-09T14:24:13.245" v="4347" actId="1076"/>
          <ac:grpSpMkLst>
            <pc:docMk/>
            <pc:sldMk cId="24057454" sldId="257"/>
            <ac:grpSpMk id="18" creationId="{9F4AA871-F0D9-42CB-5AC4-A7B5ED437759}"/>
          </ac:grpSpMkLst>
        </pc:grpChg>
        <pc:grpChg chg="mod">
          <ac:chgData name="Madison Pageau" userId="b6110ea4-a7af-45bf-8f42-0b991265acd6" providerId="ADAL" clId="{04570332-9228-57F6-BAF4-0927DA27118B}" dt="2026-04-09T14:24:13.245" v="4347" actId="1076"/>
          <ac:grpSpMkLst>
            <pc:docMk/>
            <pc:sldMk cId="24057454" sldId="257"/>
            <ac:grpSpMk id="27" creationId="{4E22678A-D02E-44B5-EBAE-9902EE7F5017}"/>
          </ac:grpSpMkLst>
        </pc:grpChg>
        <pc:picChg chg="add del mod">
          <ac:chgData name="Madison Pageau" userId="b6110ea4-a7af-45bf-8f42-0b991265acd6" providerId="ADAL" clId="{04570332-9228-57F6-BAF4-0927DA27118B}" dt="2026-04-09T01:34:43.297" v="3663" actId="478"/>
          <ac:picMkLst>
            <pc:docMk/>
            <pc:sldMk cId="24057454" sldId="257"/>
            <ac:picMk id="4" creationId="{3328B04E-2967-FDD2-F907-A227058CC63B}"/>
          </ac:picMkLst>
        </pc:picChg>
        <pc:picChg chg="add mod">
          <ac:chgData name="Madison Pageau" userId="b6110ea4-a7af-45bf-8f42-0b991265acd6" providerId="ADAL" clId="{04570332-9228-57F6-BAF4-0927DA27118B}" dt="2026-04-09T01:35:17.693" v="3665" actId="1076"/>
          <ac:picMkLst>
            <pc:docMk/>
            <pc:sldMk cId="24057454" sldId="257"/>
            <ac:picMk id="5" creationId="{D6C41F7D-4F62-B3CD-35B4-B072B00814A0}"/>
          </ac:picMkLst>
        </pc:picChg>
        <pc:picChg chg="add mod">
          <ac:chgData name="Madison Pageau" userId="b6110ea4-a7af-45bf-8f42-0b991265acd6" providerId="ADAL" clId="{04570332-9228-57F6-BAF4-0927DA27118B}" dt="2026-04-09T13:57:44.433" v="4042" actId="14861"/>
          <ac:picMkLst>
            <pc:docMk/>
            <pc:sldMk cId="24057454" sldId="257"/>
            <ac:picMk id="6" creationId="{10C86E0F-5661-EF78-81FA-5C95EC24DC7D}"/>
          </ac:picMkLst>
        </pc:picChg>
        <pc:cxnChg chg="mod">
          <ac:chgData name="Madison Pageau" userId="b6110ea4-a7af-45bf-8f42-0b991265acd6" providerId="ADAL" clId="{04570332-9228-57F6-BAF4-0927DA27118B}" dt="2026-04-09T14:24:13.245" v="4347" actId="1076"/>
          <ac:cxnSpMkLst>
            <pc:docMk/>
            <pc:sldMk cId="24057454" sldId="257"/>
            <ac:cxnSpMk id="36" creationId="{2B34F162-56AA-CDB3-46C8-780F4DA36F1E}"/>
          </ac:cxnSpMkLst>
        </pc:cxnChg>
        <pc:cxnChg chg="mod">
          <ac:chgData name="Madison Pageau" userId="b6110ea4-a7af-45bf-8f42-0b991265acd6" providerId="ADAL" clId="{04570332-9228-57F6-BAF4-0927DA27118B}" dt="2026-04-09T14:24:13.245" v="4347" actId="1076"/>
          <ac:cxnSpMkLst>
            <pc:docMk/>
            <pc:sldMk cId="24057454" sldId="257"/>
            <ac:cxnSpMk id="39" creationId="{BF98666B-B7BB-7C25-5A3C-ACC69D09E8F0}"/>
          </ac:cxnSpMkLst>
        </pc:cxnChg>
      </pc:sldChg>
      <pc:sldChg chg="addSp delSp modSp new del mod">
        <pc:chgData name="Madison Pageau" userId="b6110ea4-a7af-45bf-8f42-0b991265acd6" providerId="ADAL" clId="{04570332-9228-57F6-BAF4-0927DA27118B}" dt="2026-04-08T15:14:46.172" v="3296" actId="2696"/>
        <pc:sldMkLst>
          <pc:docMk/>
          <pc:sldMk cId="1400554983" sldId="257"/>
        </pc:sldMkLst>
      </pc:sldChg>
      <pc:sldChg chg="addSp delSp modSp new del mod">
        <pc:chgData name="Madison Pageau" userId="b6110ea4-a7af-45bf-8f42-0b991265acd6" providerId="ADAL" clId="{04570332-9228-57F6-BAF4-0927DA27118B}" dt="2026-04-09T21:50:51.222" v="5209" actId="2696"/>
        <pc:sldMkLst>
          <pc:docMk/>
          <pc:sldMk cId="4190310405" sldId="257"/>
        </pc:sldMkLst>
        <pc:spChg chg="add del">
          <ac:chgData name="Madison Pageau" userId="b6110ea4-a7af-45bf-8f42-0b991265acd6" providerId="ADAL" clId="{04570332-9228-57F6-BAF4-0927DA27118B}" dt="2026-04-09T20:21:45.311" v="4804" actId="478"/>
          <ac:spMkLst>
            <pc:docMk/>
            <pc:sldMk cId="4190310405" sldId="257"/>
            <ac:spMk id="2" creationId="{E65A4E47-288B-8F9F-3E58-F4287055D8D0}"/>
          </ac:spMkLst>
        </pc:spChg>
        <pc:spChg chg="del mod">
          <ac:chgData name="Madison Pageau" userId="b6110ea4-a7af-45bf-8f42-0b991265acd6" providerId="ADAL" clId="{04570332-9228-57F6-BAF4-0927DA27118B}" dt="2026-04-09T20:08:39.747" v="4584" actId="478"/>
          <ac:spMkLst>
            <pc:docMk/>
            <pc:sldMk cId="4190310405" sldId="257"/>
            <ac:spMk id="3" creationId="{4C09B893-5B2B-1B11-63F1-6D0BA59CD553}"/>
          </ac:spMkLst>
        </pc:spChg>
        <pc:spChg chg="mod">
          <ac:chgData name="Madison Pageau" userId="b6110ea4-a7af-45bf-8f42-0b991265acd6" providerId="ADAL" clId="{04570332-9228-57F6-BAF4-0927DA27118B}" dt="2026-04-09T20:13:16.266" v="4612" actId="1076"/>
          <ac:spMkLst>
            <pc:docMk/>
            <pc:sldMk cId="4190310405" sldId="257"/>
            <ac:spMk id="11" creationId="{45C30DDC-81F6-7D91-C2ED-7ABAC06AFE26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211" creationId="{410D5762-E630-0E75-0364-32EA00B7A233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232" creationId="{84FBC53D-6906-9571-5AB8-81BE9160CC8E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244" creationId="{4457A5B9-91AE-B5A3-DCC5-E55D0756CCA5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296" creationId="{30330871-3AD5-6B3A-F101-2BD7E07871C7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397" creationId="{E1D40B9E-2518-7B64-A5B9-5C3E3B1ABD54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419" creationId="{ED25035C-0142-54DA-748B-62D7E52EC467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427" creationId="{26436F43-29C5-10B8-DA94-C8CE745E5882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488" creationId="{C3B68E03-B1AD-C3E6-6FF3-AB82D0AB0D67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507" creationId="{5262A05A-6E19-88D8-785B-19B589BC430A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535" creationId="{0D54B9B1-6ED3-2492-1858-46AF9C14A2BC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549" creationId="{781D00B8-F180-7459-0A60-85E1C856FEC2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696" creationId="{CD2EC083-0025-B573-56CF-6169185798EA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766" creationId="{E28F20E8-210D-EF4D-92B4-E528C73C0238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796" creationId="{BF3FB737-8222-9359-9AEE-B5D8B2A2EC07}"/>
          </ac:spMkLst>
        </pc:spChg>
        <pc:spChg chg="mod">
          <ac:chgData name="Madison Pageau" userId="b6110ea4-a7af-45bf-8f42-0b991265acd6" providerId="ADAL" clId="{04570332-9228-57F6-BAF4-0927DA27118B}" dt="2026-04-09T20:45:57.198" v="5157" actId="167"/>
          <ac:spMkLst>
            <pc:docMk/>
            <pc:sldMk cId="4190310405" sldId="257"/>
            <ac:spMk id="825" creationId="{CAF75922-A69E-F8F2-3B7C-CA0CB40A66F9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852" creationId="{C17C13DA-DA72-D5AD-D367-98AD931BB8D4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06" creationId="{DCCC99A8-A84E-4619-6D38-8B78F16A9785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08" creationId="{64374C4B-DD6F-F862-4535-92DE1C08B733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15" creationId="{8C731F10-78E3-3ED6-2B70-5603724489B4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27" creationId="{FE6B6DAC-5DE7-D49E-A168-59C5057D8B16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29" creationId="{A16F39E0-EB4C-247E-D28A-85B4A090B6A0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950" creationId="{C4142EFC-F2EC-E8D1-227E-8C662D346D34}"/>
          </ac:spMkLst>
        </pc:spChg>
        <pc:spChg chg="mod">
          <ac:chgData name="Madison Pageau" userId="b6110ea4-a7af-45bf-8f42-0b991265acd6" providerId="ADAL" clId="{04570332-9228-57F6-BAF4-0927DA27118B}" dt="2026-04-09T20:06:31.733" v="4576" actId="27803"/>
          <ac:spMkLst>
            <pc:docMk/>
            <pc:sldMk cId="4190310405" sldId="257"/>
            <ac:spMk id="958" creationId="{3590C7FF-7B29-6BD5-7E40-74C33D99596E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968" creationId="{1A5FD441-DE55-F3DA-3615-3114AB8E4D62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47" creationId="{673EFC82-FA01-588F-B5B4-66397F0A892C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48" creationId="{F241E9D2-9A87-9DC5-E859-909760C2DBB7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49" creationId="{3D7E47EA-1ACD-4A6A-AAF0-4A109188E787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50" creationId="{3DA76178-A0A8-592B-6D70-C60215040A5C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51" creationId="{9F8569A1-A49E-F4F3-3D3D-21A38064EBBE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52" creationId="{EFCC7BC1-344C-B706-8410-3C148B34C7BA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53" creationId="{77578ED4-DC62-D79A-072B-B45BB1A0DE3F}"/>
          </ac:spMkLst>
        </pc:spChg>
        <pc:spChg chg="mod">
          <ac:chgData name="Madison Pageau" userId="b6110ea4-a7af-45bf-8f42-0b991265acd6" providerId="ADAL" clId="{04570332-9228-57F6-BAF4-0927DA27118B}" dt="2026-04-09T20:10:58.279" v="4602" actId="207"/>
          <ac:spMkLst>
            <pc:docMk/>
            <pc:sldMk cId="4190310405" sldId="257"/>
            <ac:spMk id="1054" creationId="{FE0E3016-1C38-1285-EB06-27B3096DEF26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1060" creationId="{14945B0B-DC68-98E4-B96F-D1A763FEB5D4}"/>
          </ac:spMkLst>
        </pc:spChg>
        <pc:spChg chg="del">
          <ac:chgData name="Madison Pageau" userId="b6110ea4-a7af-45bf-8f42-0b991265acd6" providerId="ADAL" clId="{04570332-9228-57F6-BAF4-0927DA27118B}" dt="2026-04-09T20:08:16.378" v="4580" actId="478"/>
          <ac:spMkLst>
            <pc:docMk/>
            <pc:sldMk cId="4190310405" sldId="257"/>
            <ac:spMk id="1065" creationId="{656C9B98-84F6-B88F-F658-22DC7D9F7B5F}"/>
          </ac:spMkLst>
        </pc:spChg>
        <pc:spChg chg="del">
          <ac:chgData name="Madison Pageau" userId="b6110ea4-a7af-45bf-8f42-0b991265acd6" providerId="ADAL" clId="{04570332-9228-57F6-BAF4-0927DA27118B}" dt="2026-04-09T20:08:45.882" v="4586" actId="478"/>
          <ac:spMkLst>
            <pc:docMk/>
            <pc:sldMk cId="4190310405" sldId="257"/>
            <ac:spMk id="1066" creationId="{B1BA71BE-7F8F-F6D6-9F9A-963532C72892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1112" creationId="{31CBD2E7-9E2B-E569-87F5-5513897213B9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1114" creationId="{43EB5723-3313-E0E2-1B13-C8717A87C529}"/>
          </ac:spMkLst>
        </pc:spChg>
        <pc:spChg chg="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1122" creationId="{61FCEA93-A450-6819-7F85-C32011FBE60F}"/>
          </ac:spMkLst>
        </pc:spChg>
        <pc:spChg chg="mod">
          <ac:chgData name="Madison Pageau" userId="b6110ea4-a7af-45bf-8f42-0b991265acd6" providerId="ADAL" clId="{04570332-9228-57F6-BAF4-0927DA27118B}" dt="2026-04-09T20:21:32.591" v="4802" actId="164"/>
          <ac:spMkLst>
            <pc:docMk/>
            <pc:sldMk cId="4190310405" sldId="257"/>
            <ac:spMk id="1156" creationId="{8EFC8A37-AF95-4900-8EAD-648D8D39429A}"/>
          </ac:spMkLst>
        </pc:spChg>
        <pc:spChg chg="mod">
          <ac:chgData name="Madison Pageau" userId="b6110ea4-a7af-45bf-8f42-0b991265acd6" providerId="ADAL" clId="{04570332-9228-57F6-BAF4-0927DA27118B}" dt="2026-04-09T20:44:29.770" v="5154" actId="166"/>
          <ac:spMkLst>
            <pc:docMk/>
            <pc:sldMk cId="4190310405" sldId="257"/>
            <ac:spMk id="1168" creationId="{F7FFFD2D-EAF4-1D66-FB6E-DE7A403D490C}"/>
          </ac:spMkLst>
        </pc:spChg>
        <pc:spChg chg="mod">
          <ac:chgData name="Madison Pageau" userId="b6110ea4-a7af-45bf-8f42-0b991265acd6" providerId="ADAL" clId="{04570332-9228-57F6-BAF4-0927DA27118B}" dt="2026-04-09T20:45:19.554" v="5155" actId="1076"/>
          <ac:spMkLst>
            <pc:docMk/>
            <pc:sldMk cId="4190310405" sldId="257"/>
            <ac:spMk id="1198" creationId="{D3D4EB3E-D8C3-BFC9-E2DB-E64447FCF5FC}"/>
          </ac:spMkLst>
        </pc:spChg>
        <pc:spChg chg="add del mod">
          <ac:chgData name="Madison Pageau" userId="b6110ea4-a7af-45bf-8f42-0b991265acd6" providerId="ADAL" clId="{04570332-9228-57F6-BAF4-0927DA27118B}" dt="2026-04-09T20:08:36.748" v="4583"/>
          <ac:spMkLst>
            <pc:docMk/>
            <pc:sldMk cId="4190310405" sldId="257"/>
            <ac:spMk id="1204" creationId="{7420A1AD-B438-DEAD-D8B5-E1ED678C1988}"/>
          </ac:spMkLst>
        </pc:spChg>
        <pc:spChg chg="add mod">
          <ac:chgData name="Madison Pageau" userId="b6110ea4-a7af-45bf-8f42-0b991265acd6" providerId="ADAL" clId="{04570332-9228-57F6-BAF4-0927DA27118B}" dt="2026-04-09T20:14:39.526" v="4647" actId="207"/>
          <ac:spMkLst>
            <pc:docMk/>
            <pc:sldMk cId="4190310405" sldId="257"/>
            <ac:spMk id="1205" creationId="{99277542-418A-C894-F414-4499F40EB4B8}"/>
          </ac:spMkLst>
        </pc:spChg>
        <pc:spChg chg="add del mod">
          <ac:chgData name="Madison Pageau" userId="b6110ea4-a7af-45bf-8f42-0b991265acd6" providerId="ADAL" clId="{04570332-9228-57F6-BAF4-0927DA27118B}" dt="2026-04-09T20:13:21.442" v="4614"/>
          <ac:spMkLst>
            <pc:docMk/>
            <pc:sldMk cId="4190310405" sldId="257"/>
            <ac:spMk id="1207" creationId="{4411AEEF-C931-E499-AE3B-0D9DD0225EB1}"/>
          </ac:spMkLst>
        </pc:spChg>
        <pc:spChg chg="add mod">
          <ac:chgData name="Madison Pageau" userId="b6110ea4-a7af-45bf-8f42-0b991265acd6" providerId="ADAL" clId="{04570332-9228-57F6-BAF4-0927DA27118B}" dt="2026-04-09T20:14:43.181" v="4650" actId="207"/>
          <ac:spMkLst>
            <pc:docMk/>
            <pc:sldMk cId="4190310405" sldId="257"/>
            <ac:spMk id="1208" creationId="{EF752521-2CE1-3455-A265-FB80F42FCFB1}"/>
          </ac:spMkLst>
        </pc:spChg>
        <pc:spChg chg="add mod">
          <ac:chgData name="Madison Pageau" userId="b6110ea4-a7af-45bf-8f42-0b991265acd6" providerId="ADAL" clId="{04570332-9228-57F6-BAF4-0927DA27118B}" dt="2026-04-09T20:14:22.226" v="4644" actId="1076"/>
          <ac:spMkLst>
            <pc:docMk/>
            <pc:sldMk cId="4190310405" sldId="257"/>
            <ac:spMk id="1209" creationId="{7E327B5F-A922-878E-FA57-6EE1E257D9F8}"/>
          </ac:spMkLst>
        </pc:spChg>
        <pc:spChg chg="add del mod">
          <ac:chgData name="Madison Pageau" userId="b6110ea4-a7af-45bf-8f42-0b991265acd6" providerId="ADAL" clId="{04570332-9228-57F6-BAF4-0927DA27118B}" dt="2026-04-09T20:14:40.666" v="4649"/>
          <ac:spMkLst>
            <pc:docMk/>
            <pc:sldMk cId="4190310405" sldId="257"/>
            <ac:spMk id="1210" creationId="{8B7364C1-7812-F917-3518-9BACC3FD1DA6}"/>
          </ac:spMkLst>
        </pc:spChg>
        <pc:spChg chg="add mod">
          <ac:chgData name="Madison Pageau" userId="b6110ea4-a7af-45bf-8f42-0b991265acd6" providerId="ADAL" clId="{04570332-9228-57F6-BAF4-0927DA27118B}" dt="2026-04-09T20:16:08.131" v="4708" actId="122"/>
          <ac:spMkLst>
            <pc:docMk/>
            <pc:sldMk cId="4190310405" sldId="257"/>
            <ac:spMk id="1211" creationId="{24712059-1411-49C2-C1E0-119E07EF1831}"/>
          </ac:spMkLst>
        </pc:spChg>
        <pc:spChg chg="add mod">
          <ac:chgData name="Madison Pageau" userId="b6110ea4-a7af-45bf-8f42-0b991265acd6" providerId="ADAL" clId="{04570332-9228-57F6-BAF4-0927DA27118B}" dt="2026-04-09T20:16:03.860" v="4707" actId="1076"/>
          <ac:spMkLst>
            <pc:docMk/>
            <pc:sldMk cId="4190310405" sldId="257"/>
            <ac:spMk id="1212" creationId="{F5565BDE-D652-CD00-A280-4864F35EFEE0}"/>
          </ac:spMkLst>
        </pc:spChg>
        <pc:spChg chg="add mod">
          <ac:chgData name="Madison Pageau" userId="b6110ea4-a7af-45bf-8f42-0b991265acd6" providerId="ADAL" clId="{04570332-9228-57F6-BAF4-0927DA27118B}" dt="2026-04-09T20:22:17.668" v="4805" actId="164"/>
          <ac:spMkLst>
            <pc:docMk/>
            <pc:sldMk cId="4190310405" sldId="257"/>
            <ac:spMk id="1213" creationId="{EE5C9989-FF7D-81C7-4791-25A65CC7A675}"/>
          </ac:spMkLst>
        </pc:spChg>
        <pc:spChg chg="add mod">
          <ac:chgData name="Madison Pageau" userId="b6110ea4-a7af-45bf-8f42-0b991265acd6" providerId="ADAL" clId="{04570332-9228-57F6-BAF4-0927DA27118B}" dt="2026-04-09T20:18:59.947" v="4747" actId="1076"/>
          <ac:spMkLst>
            <pc:docMk/>
            <pc:sldMk cId="4190310405" sldId="257"/>
            <ac:spMk id="1214" creationId="{5B6F3E1C-3FC9-838E-1211-C5DD785A3FCA}"/>
          </ac:spMkLst>
        </pc:spChg>
        <pc:spChg chg="add mod">
          <ac:chgData name="Madison Pageau" userId="b6110ea4-a7af-45bf-8f42-0b991265acd6" providerId="ADAL" clId="{04570332-9228-57F6-BAF4-0927DA27118B}" dt="2026-04-09T20:19:40.980" v="4775" actId="1076"/>
          <ac:spMkLst>
            <pc:docMk/>
            <pc:sldMk cId="4190310405" sldId="257"/>
            <ac:spMk id="1215" creationId="{F04825D4-227B-75CB-7E75-FDD0FF46C7D6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407" creationId="{2F99C21A-732A-3AA0-F351-EF9E56BD7003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444" creationId="{9699F7DD-1DF2-C51C-EB32-361D4C3633ED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491" creationId="{77AB9B55-60D2-F371-BADB-788FE647CF5F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543" creationId="{A78A54E6-0871-B1C3-4404-5EBCAE028524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581" creationId="{3E6E4F04-9170-C5FE-284E-F6F4507B2C8F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596" creationId="{B0058D2F-D696-3571-1ABF-44ECD0D55BEA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611" creationId="{5B9DFAC7-9DA5-3B52-8E1F-25AC61995799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888" creationId="{AD3B3539-A7A5-BB79-C8F1-074A2AB3C10B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921" creationId="{AD5083EB-4AFA-A867-0EBD-D9B865795F03}"/>
          </ac:spMkLst>
        </pc:spChg>
        <pc:spChg chg="mod">
          <ac:chgData name="Madison Pageau" userId="b6110ea4-a7af-45bf-8f42-0b991265acd6" providerId="ADAL" clId="{04570332-9228-57F6-BAF4-0927DA27118B}" dt="2026-04-09T20:23:28.055" v="4809"/>
          <ac:spMkLst>
            <pc:docMk/>
            <pc:sldMk cId="4190310405" sldId="257"/>
            <ac:spMk id="1959" creationId="{263A94C7-A779-825C-7446-22BB7206B6FB}"/>
          </ac:spMkLst>
        </pc:spChg>
        <pc:grpChg chg="mod">
          <ac:chgData name="Madison Pageau" userId="b6110ea4-a7af-45bf-8f42-0b991265acd6" providerId="ADAL" clId="{04570332-9228-57F6-BAF4-0927DA27118B}" dt="2026-04-09T20:22:57.456" v="4807" actId="166"/>
          <ac:grpSpMkLst>
            <pc:docMk/>
            <pc:sldMk cId="4190310405" sldId="257"/>
            <ac:grpSpMk id="801" creationId="{7AB9A9F2-5483-0B49-C8C5-4F22EF96E784}"/>
          </ac:grpSpMkLst>
        </pc:grpChg>
        <pc:grpChg chg="mod">
          <ac:chgData name="Madison Pageau" userId="b6110ea4-a7af-45bf-8f42-0b991265acd6" providerId="ADAL" clId="{04570332-9228-57F6-BAF4-0927DA27118B}" dt="2026-04-09T20:21:30.009" v="4799" actId="1076"/>
          <ac:grpSpMkLst>
            <pc:docMk/>
            <pc:sldMk cId="4190310405" sldId="257"/>
            <ac:grpSpMk id="851" creationId="{D9579D91-F7B2-F70B-3B26-05FAE0B63D8E}"/>
          </ac:grpSpMkLst>
        </pc:grpChg>
        <pc:grpChg chg="del mod">
          <ac:chgData name="Madison Pageau" userId="b6110ea4-a7af-45bf-8f42-0b991265acd6" providerId="ADAL" clId="{04570332-9228-57F6-BAF4-0927DA27118B}" dt="2026-04-09T20:20:04.238" v="4782" actId="478"/>
          <ac:grpSpMkLst>
            <pc:docMk/>
            <pc:sldMk cId="4190310405" sldId="257"/>
            <ac:grpSpMk id="977" creationId="{5545E5AE-F635-E49B-833E-313EE10BF0FE}"/>
          </ac:grpSpMkLst>
        </pc:grpChg>
        <pc:grpChg chg="del mod">
          <ac:chgData name="Madison Pageau" userId="b6110ea4-a7af-45bf-8f42-0b991265acd6" providerId="ADAL" clId="{04570332-9228-57F6-BAF4-0927DA27118B}" dt="2026-04-09T20:20:05.620" v="4783" actId="478"/>
          <ac:grpSpMkLst>
            <pc:docMk/>
            <pc:sldMk cId="4190310405" sldId="257"/>
            <ac:grpSpMk id="995" creationId="{0B388F7D-D863-BE02-70E5-7C19C36D4E1A}"/>
          </ac:grpSpMkLst>
        </pc:grpChg>
        <pc:grpChg chg="del mod">
          <ac:chgData name="Madison Pageau" userId="b6110ea4-a7af-45bf-8f42-0b991265acd6" providerId="ADAL" clId="{04570332-9228-57F6-BAF4-0927DA27118B}" dt="2026-04-09T20:20:03.013" v="4781" actId="478"/>
          <ac:grpSpMkLst>
            <pc:docMk/>
            <pc:sldMk cId="4190310405" sldId="257"/>
            <ac:grpSpMk id="1007" creationId="{EB8DA5E3-BB34-4408-6E89-C47719D1BD39}"/>
          </ac:grpSpMkLst>
        </pc:grpChg>
        <pc:grpChg chg="del mod">
          <ac:chgData name="Madison Pageau" userId="b6110ea4-a7af-45bf-8f42-0b991265acd6" providerId="ADAL" clId="{04570332-9228-57F6-BAF4-0927DA27118B}" dt="2026-04-09T20:19:59.799" v="4780" actId="478"/>
          <ac:grpSpMkLst>
            <pc:docMk/>
            <pc:sldMk cId="4190310405" sldId="257"/>
            <ac:grpSpMk id="1025" creationId="{13A86C73-0DBC-831B-00E6-4A2394493D00}"/>
          </ac:grpSpMkLst>
        </pc:grpChg>
        <pc:grpChg chg="del mod">
          <ac:chgData name="Madison Pageau" userId="b6110ea4-a7af-45bf-8f42-0b991265acd6" providerId="ADAL" clId="{04570332-9228-57F6-BAF4-0927DA27118B}" dt="2026-04-09T20:19:55.099" v="4778" actId="478"/>
          <ac:grpSpMkLst>
            <pc:docMk/>
            <pc:sldMk cId="4190310405" sldId="257"/>
            <ac:grpSpMk id="1046" creationId="{638C8112-49B2-07A3-4685-0FF9A2195DC7}"/>
          </ac:grpSpMkLst>
        </pc:grpChg>
        <pc:grpChg chg="del mod">
          <ac:chgData name="Madison Pageau" userId="b6110ea4-a7af-45bf-8f42-0b991265acd6" providerId="ADAL" clId="{04570332-9228-57F6-BAF4-0927DA27118B}" dt="2026-04-09T20:19:53.590" v="4777" actId="478"/>
          <ac:grpSpMkLst>
            <pc:docMk/>
            <pc:sldMk cId="4190310405" sldId="257"/>
            <ac:grpSpMk id="1061" creationId="{4DE1795E-E1FA-04BC-F174-14AE925F04E7}"/>
          </ac:grpSpMkLst>
        </pc:grpChg>
        <pc:grpChg chg="del mod">
          <ac:chgData name="Madison Pageau" userId="b6110ea4-a7af-45bf-8f42-0b991265acd6" providerId="ADAL" clId="{04570332-9228-57F6-BAF4-0927DA27118B}" dt="2026-04-09T20:20:09.248" v="4784" actId="478"/>
          <ac:grpSpMkLst>
            <pc:docMk/>
            <pc:sldMk cId="4190310405" sldId="257"/>
            <ac:grpSpMk id="1075" creationId="{BFB5E251-9BA0-D707-3262-2B8A766F6B0A}"/>
          </ac:grpSpMkLst>
        </pc:grpChg>
        <pc:grpChg chg="del mod">
          <ac:chgData name="Madison Pageau" userId="b6110ea4-a7af-45bf-8f42-0b991265acd6" providerId="ADAL" clId="{04570332-9228-57F6-BAF4-0927DA27118B}" dt="2026-04-09T20:19:57.717" v="4779" actId="478"/>
          <ac:grpSpMkLst>
            <pc:docMk/>
            <pc:sldMk cId="4190310405" sldId="257"/>
            <ac:grpSpMk id="1099" creationId="{5196C212-9BBF-63B1-AE51-73774C0DBDA7}"/>
          </ac:grpSpMkLst>
        </pc:grpChg>
        <pc:grpChg chg="mod">
          <ac:chgData name="Madison Pageau" userId="b6110ea4-a7af-45bf-8f42-0b991265acd6" providerId="ADAL" clId="{04570332-9228-57F6-BAF4-0927DA27118B}" dt="2026-04-09T20:06:36.934" v="4577" actId="1076"/>
          <ac:grpSpMkLst>
            <pc:docMk/>
            <pc:sldMk cId="4190310405" sldId="257"/>
            <ac:grpSpMk id="1160" creationId="{A5517AD0-11A3-7734-5D2F-C0D1A959D198}"/>
          </ac:grpSpMkLst>
        </pc:grpChg>
        <pc:grpChg chg="mod">
          <ac:chgData name="Madison Pageau" userId="b6110ea4-a7af-45bf-8f42-0b991265acd6" providerId="ADAL" clId="{04570332-9228-57F6-BAF4-0927DA27118B}" dt="2026-04-09T20:21:31.243" v="4801" actId="1076"/>
          <ac:grpSpMkLst>
            <pc:docMk/>
            <pc:sldMk cId="4190310405" sldId="257"/>
            <ac:grpSpMk id="1217" creationId="{692B9161-6241-9750-9AEE-65FE4901526E}"/>
          </ac:grpSpMkLst>
        </pc:grpChg>
        <pc:grpChg chg="mod">
          <ac:chgData name="Madison Pageau" userId="b6110ea4-a7af-45bf-8f42-0b991265acd6" providerId="ADAL" clId="{04570332-9228-57F6-BAF4-0927DA27118B}" dt="2026-04-09T20:23:06.769" v="4808" actId="167"/>
          <ac:grpSpMkLst>
            <pc:docMk/>
            <pc:sldMk cId="4190310405" sldId="257"/>
            <ac:grpSpMk id="1218" creationId="{9AD13A83-049E-7733-DFE3-D7EAB90FBF6E}"/>
          </ac:grpSpMkLst>
        </pc:grpChg>
        <pc:grpChg chg="mod">
          <ac:chgData name="Madison Pageau" userId="b6110ea4-a7af-45bf-8f42-0b991265acd6" providerId="ADAL" clId="{04570332-9228-57F6-BAF4-0927DA27118B}" dt="2026-04-09T20:43:44.767" v="5152" actId="167"/>
          <ac:grpSpMkLst>
            <pc:docMk/>
            <pc:sldMk cId="4190310405" sldId="257"/>
            <ac:grpSpMk id="1219" creationId="{CE8C542A-98B4-A6E9-B59D-4E1DB572F545}"/>
          </ac:grpSpMkLst>
        </pc:grpChg>
        <pc:picChg chg="add mod">
          <ac:chgData name="Madison Pageau" userId="b6110ea4-a7af-45bf-8f42-0b991265acd6" providerId="ADAL" clId="{04570332-9228-57F6-BAF4-0927DA27118B}" dt="2026-04-09T20:02:46.019" v="4575" actId="1076"/>
          <ac:picMkLst>
            <pc:docMk/>
            <pc:sldMk cId="4190310405" sldId="257"/>
            <ac:picMk id="4" creationId="{C01D0095-B031-2613-14E6-742D7484838C}"/>
          </ac:picMkLst>
        </pc:picChg>
        <pc:picChg chg="add del mod">
          <ac:chgData name="Madison Pageau" userId="b6110ea4-a7af-45bf-8f42-0b991265acd6" providerId="ADAL" clId="{04570332-9228-57F6-BAF4-0927DA27118B}" dt="2026-04-09T20:02:21.725" v="4573" actId="478"/>
          <ac:picMkLst>
            <pc:docMk/>
            <pc:sldMk cId="4190310405" sldId="257"/>
            <ac:picMk id="5" creationId="{E80E6862-42F5-615B-5A66-3CC2B9F35B8F}"/>
          </ac:picMkLst>
        </pc:picChg>
      </pc:sldChg>
    </pc:docChg>
  </pc:docChgLst>
  <pc:docChgLst>
    <pc:chgData name="Madison Pageau" userId="S::mrp1156@usnh.edu::b6110ea4-a7af-45bf-8f42-0b991265acd6" providerId="AD" clId="Web-{D82E65E4-B6BC-CB3A-64CF-27A85BF95715}"/>
    <pc:docChg chg="modSld">
      <pc:chgData name="Madison Pageau" userId="S::mrp1156@usnh.edu::b6110ea4-a7af-45bf-8f42-0b991265acd6" providerId="AD" clId="Web-{D82E65E4-B6BC-CB3A-64CF-27A85BF95715}" dt="2026-04-05T21:59:11.174" v="76"/>
      <pc:docMkLst>
        <pc:docMk/>
      </pc:docMkLst>
      <pc:sldChg chg="delSp modSp">
        <pc:chgData name="Madison Pageau" userId="S::mrp1156@usnh.edu::b6110ea4-a7af-45bf-8f42-0b991265acd6" providerId="AD" clId="Web-{D82E65E4-B6BC-CB3A-64CF-27A85BF95715}" dt="2026-04-05T21:59:11.174" v="76"/>
        <pc:sldMkLst>
          <pc:docMk/>
          <pc:sldMk cId="279689585" sldId="256"/>
        </pc:sldMkLst>
        <pc:spChg chg="mod">
          <ac:chgData name="Madison Pageau" userId="S::mrp1156@usnh.edu::b6110ea4-a7af-45bf-8f42-0b991265acd6" providerId="AD" clId="Web-{D82E65E4-B6BC-CB3A-64CF-27A85BF95715}" dt="2026-04-05T21:58:20.392" v="63"/>
          <ac:spMkLst>
            <pc:docMk/>
            <pc:sldMk cId="279689585" sldId="256"/>
            <ac:spMk id="4" creationId="{00000000-0000-0000-0000-000000000000}"/>
          </ac:spMkLst>
        </pc:spChg>
        <pc:spChg chg="mod">
          <ac:chgData name="Madison Pageau" userId="S::mrp1156@usnh.edu::b6110ea4-a7af-45bf-8f42-0b991265acd6" providerId="AD" clId="Web-{D82E65E4-B6BC-CB3A-64CF-27A85BF95715}" dt="2026-04-05T21:58:50.517" v="73" actId="20577"/>
          <ac:spMkLst>
            <pc:docMk/>
            <pc:sldMk cId="279689585" sldId="256"/>
            <ac:spMk id="115" creationId="{50E5FA4A-0C33-F3AF-2CBF-2FC23B774DFE}"/>
          </ac:spMkLst>
        </pc:spChg>
      </pc:sldChg>
    </pc:docChg>
  </pc:docChgLst>
  <pc:docChgLst>
    <pc:chgData name="Paige Ring" userId="0766f2db-a677-4087-a018-eeb1d9b9229b" providerId="ADAL" clId="{BAB7F0A2-8AAF-586D-8062-D66E50D02DC7}"/>
    <pc:docChg chg="undo custSel modSld">
      <pc:chgData name="Paige Ring" userId="0766f2db-a677-4087-a018-eeb1d9b9229b" providerId="ADAL" clId="{BAB7F0A2-8AAF-586D-8062-D66E50D02DC7}" dt="2026-04-09T19:57:09.543" v="28" actId="1037"/>
      <pc:docMkLst>
        <pc:docMk/>
      </pc:docMkLst>
      <pc:sldChg chg="modSp mod">
        <pc:chgData name="Paige Ring" userId="0766f2db-a677-4087-a018-eeb1d9b9229b" providerId="ADAL" clId="{BAB7F0A2-8AAF-586D-8062-D66E50D02DC7}" dt="2026-04-09T19:57:09.543" v="28" actId="1037"/>
        <pc:sldMkLst>
          <pc:docMk/>
          <pc:sldMk cId="279689585" sldId="256"/>
        </pc:sldMkLst>
        <pc:spChg chg="mod">
          <ac:chgData name="Paige Ring" userId="0766f2db-a677-4087-a018-eeb1d9b9229b" providerId="ADAL" clId="{BAB7F0A2-8AAF-586D-8062-D66E50D02DC7}" dt="2026-04-09T15:25:42.792" v="13" actId="122"/>
          <ac:spMkLst>
            <pc:docMk/>
            <pc:sldMk cId="279689585" sldId="256"/>
            <ac:spMk id="2" creationId="{54563F7E-8D69-CED3-F756-969641407825}"/>
          </ac:spMkLst>
        </pc:spChg>
        <pc:spChg chg="mod">
          <ac:chgData name="Paige Ring" userId="0766f2db-a677-4087-a018-eeb1d9b9229b" providerId="ADAL" clId="{BAB7F0A2-8AAF-586D-8062-D66E50D02DC7}" dt="2026-04-09T15:25:45.927" v="14" actId="122"/>
          <ac:spMkLst>
            <pc:docMk/>
            <pc:sldMk cId="279689585" sldId="256"/>
            <ac:spMk id="5" creationId="{D3CB387F-31AA-F133-C7B8-6AFD1AEF1DF0}"/>
          </ac:spMkLst>
        </pc:spChg>
        <pc:spChg chg="mod">
          <ac:chgData name="Paige Ring" userId="0766f2db-a677-4087-a018-eeb1d9b9229b" providerId="ADAL" clId="{BAB7F0A2-8AAF-586D-8062-D66E50D02DC7}" dt="2026-04-09T19:54:25.741" v="22" actId="1076"/>
          <ac:spMkLst>
            <pc:docMk/>
            <pc:sldMk cId="279689585" sldId="256"/>
            <ac:spMk id="7" creationId="{F092658D-1BAF-1AB9-CB4C-2E60BFE5D80A}"/>
          </ac:spMkLst>
        </pc:spChg>
        <pc:spChg chg="mod">
          <ac:chgData name="Paige Ring" userId="0766f2db-a677-4087-a018-eeb1d9b9229b" providerId="ADAL" clId="{BAB7F0A2-8AAF-586D-8062-D66E50D02DC7}" dt="2026-04-09T15:25:39.328" v="12" actId="122"/>
          <ac:spMkLst>
            <pc:docMk/>
            <pc:sldMk cId="279689585" sldId="256"/>
            <ac:spMk id="8" creationId="{4F391541-6218-0CBB-9577-611336251A73}"/>
          </ac:spMkLst>
        </pc:spChg>
        <pc:spChg chg="mod">
          <ac:chgData name="Paige Ring" userId="0766f2db-a677-4087-a018-eeb1d9b9229b" providerId="ADAL" clId="{BAB7F0A2-8AAF-586D-8062-D66E50D02DC7}" dt="2026-04-09T14:58:53.209" v="1" actId="122"/>
          <ac:spMkLst>
            <pc:docMk/>
            <pc:sldMk cId="279689585" sldId="256"/>
            <ac:spMk id="15" creationId="{34E74C13-73F4-7F97-D461-390D47C77A06}"/>
          </ac:spMkLst>
        </pc:spChg>
        <pc:spChg chg="mod">
          <ac:chgData name="Paige Ring" userId="0766f2db-a677-4087-a018-eeb1d9b9229b" providerId="ADAL" clId="{BAB7F0A2-8AAF-586D-8062-D66E50D02DC7}" dt="2026-04-09T19:54:18.261" v="21" actId="1038"/>
          <ac:spMkLst>
            <pc:docMk/>
            <pc:sldMk cId="279689585" sldId="256"/>
            <ac:spMk id="21" creationId="{859988EA-0F64-7959-EBA4-3E4671466BDF}"/>
          </ac:spMkLst>
        </pc:spChg>
        <pc:spChg chg="mod">
          <ac:chgData name="Paige Ring" userId="0766f2db-a677-4087-a018-eeb1d9b9229b" providerId="ADAL" clId="{BAB7F0A2-8AAF-586D-8062-D66E50D02DC7}" dt="2026-04-09T14:59:03.159" v="4" actId="122"/>
          <ac:spMkLst>
            <pc:docMk/>
            <pc:sldMk cId="279689585" sldId="256"/>
            <ac:spMk id="22" creationId="{B037CD88-427D-23D4-66F4-A9567B1EF1A2}"/>
          </ac:spMkLst>
        </pc:spChg>
        <pc:spChg chg="mod">
          <ac:chgData name="Paige Ring" userId="0766f2db-a677-4087-a018-eeb1d9b9229b" providerId="ADAL" clId="{BAB7F0A2-8AAF-586D-8062-D66E50D02DC7}" dt="2026-04-09T14:58:56.372" v="2" actId="122"/>
          <ac:spMkLst>
            <pc:docMk/>
            <pc:sldMk cId="279689585" sldId="256"/>
            <ac:spMk id="23" creationId="{2C2EA1D7-8C53-7C1E-6527-B64B86BAFE84}"/>
          </ac:spMkLst>
        </pc:spChg>
        <pc:spChg chg="mod">
          <ac:chgData name="Paige Ring" userId="0766f2db-a677-4087-a018-eeb1d9b9229b" providerId="ADAL" clId="{BAB7F0A2-8AAF-586D-8062-D66E50D02DC7}" dt="2026-04-09T19:55:50.559" v="25" actId="1076"/>
          <ac:spMkLst>
            <pc:docMk/>
            <pc:sldMk cId="279689585" sldId="256"/>
            <ac:spMk id="33" creationId="{D439C7ED-33C6-A4A7-330B-65417450A7D1}"/>
          </ac:spMkLst>
        </pc:spChg>
        <pc:grpChg chg="mod">
          <ac:chgData name="Paige Ring" userId="0766f2db-a677-4087-a018-eeb1d9b9229b" providerId="ADAL" clId="{BAB7F0A2-8AAF-586D-8062-D66E50D02DC7}" dt="2026-04-09T19:54:44.492" v="23" actId="1076"/>
          <ac:grpSpMkLst>
            <pc:docMk/>
            <pc:sldMk cId="279689585" sldId="256"/>
            <ac:grpSpMk id="93" creationId="{A6C9FE47-1D1C-5ABD-B62A-D5672E9AB8CA}"/>
          </ac:grpSpMkLst>
        </pc:grpChg>
        <pc:picChg chg="mod">
          <ac:chgData name="Paige Ring" userId="0766f2db-a677-4087-a018-eeb1d9b9229b" providerId="ADAL" clId="{BAB7F0A2-8AAF-586D-8062-D66E50D02DC7}" dt="2026-04-09T19:54:11.144" v="18" actId="1038"/>
          <ac:picMkLst>
            <pc:docMk/>
            <pc:sldMk cId="279689585" sldId="256"/>
            <ac:picMk id="95" creationId="{BE4636ED-F99C-7A1F-ED2B-7BACB8614D83}"/>
          </ac:picMkLst>
        </pc:picChg>
        <pc:picChg chg="mod">
          <ac:chgData name="Paige Ring" userId="0766f2db-a677-4087-a018-eeb1d9b9229b" providerId="ADAL" clId="{BAB7F0A2-8AAF-586D-8062-D66E50D02DC7}" dt="2026-04-09T19:57:09.543" v="28" actId="1037"/>
          <ac:picMkLst>
            <pc:docMk/>
            <pc:sldMk cId="279689585" sldId="256"/>
            <ac:picMk id="154" creationId="{F750255C-8E0C-B601-5AF1-4BC8DEAA8C18}"/>
          </ac:picMkLst>
        </pc:picChg>
        <pc:cxnChg chg="mod">
          <ac:chgData name="Paige Ring" userId="0766f2db-a677-4087-a018-eeb1d9b9229b" providerId="ADAL" clId="{BAB7F0A2-8AAF-586D-8062-D66E50D02DC7}" dt="2026-04-09T14:59:31.953" v="10" actId="1076"/>
          <ac:cxnSpMkLst>
            <pc:docMk/>
            <pc:sldMk cId="279689585" sldId="256"/>
            <ac:cxnSpMk id="51" creationId="{00000000-0000-0000-0000-000000000000}"/>
          </ac:cxnSpMkLst>
        </pc:cxnChg>
      </pc:sldChg>
    </pc:docChg>
  </pc:docChgLst>
  <pc:docChgLst>
    <pc:chgData name="Brittany White-Mathieu" userId="S::bmf376@usnh.edu::4b6afb6b-b8fe-4716-a0b3-f5660ef03d9e" providerId="AD" clId="Web-{2B9B77EE-3C06-2732-CC1B-C62A41664EB8}"/>
    <pc:docChg chg="mod modSld">
      <pc:chgData name="Brittany White-Mathieu" userId="S::bmf376@usnh.edu::4b6afb6b-b8fe-4716-a0b3-f5660ef03d9e" providerId="AD" clId="Web-{2B9B77EE-3C06-2732-CC1B-C62A41664EB8}" dt="2026-04-08T20:21:24.927" v="2"/>
      <pc:docMkLst>
        <pc:docMk/>
      </pc:docMkLst>
      <pc:sldChg chg="modSp">
        <pc:chgData name="Brittany White-Mathieu" userId="S::bmf376@usnh.edu::4b6afb6b-b8fe-4716-a0b3-f5660ef03d9e" providerId="AD" clId="Web-{2B9B77EE-3C06-2732-CC1B-C62A41664EB8}" dt="2026-04-08T20:21:24.927" v="2"/>
        <pc:sldMkLst>
          <pc:docMk/>
          <pc:sldMk cId="279689585" sldId="256"/>
        </pc:sldMkLst>
        <pc:spChg chg="mod">
          <ac:chgData name="Brittany White-Mathieu" userId="S::bmf376@usnh.edu::4b6afb6b-b8fe-4716-a0b3-f5660ef03d9e" providerId="AD" clId="Web-{2B9B77EE-3C06-2732-CC1B-C62A41664EB8}" dt="2026-04-08T20:21:24.927" v="2"/>
          <ac:spMkLst>
            <pc:docMk/>
            <pc:sldMk cId="279689585" sldId="256"/>
            <ac:spMk id="70" creationId="{88AED454-FB4A-533D-3CD1-7DB95AEFBBE2}"/>
          </ac:spMkLst>
        </pc:spChg>
      </pc:sldChg>
    </pc:docChg>
  </pc:docChgLst>
  <pc:docChgLst>
    <pc:chgData name="Paige Ring" userId="S::pr1095@usnh.edu::0766f2db-a677-4087-a018-eeb1d9b9229b" providerId="AD" clId="Web-{56B85AB7-33B0-2A05-A4F9-E1D419DE04F3}"/>
    <pc:docChg chg="mod modSld">
      <pc:chgData name="Paige Ring" userId="S::pr1095@usnh.edu::0766f2db-a677-4087-a018-eeb1d9b9229b" providerId="AD" clId="Web-{56B85AB7-33B0-2A05-A4F9-E1D419DE04F3}" dt="2026-04-07T15:41:44.648" v="350" actId="20577"/>
      <pc:docMkLst>
        <pc:docMk/>
      </pc:docMkLst>
      <pc:sldChg chg="addSp delSp modSp">
        <pc:chgData name="Paige Ring" userId="S::pr1095@usnh.edu::0766f2db-a677-4087-a018-eeb1d9b9229b" providerId="AD" clId="Web-{56B85AB7-33B0-2A05-A4F9-E1D419DE04F3}" dt="2026-04-07T15:41:44.648" v="350" actId="20577"/>
        <pc:sldMkLst>
          <pc:docMk/>
          <pc:sldMk cId="279689585" sldId="256"/>
        </pc:sldMkLst>
        <pc:spChg chg="mod">
          <ac:chgData name="Paige Ring" userId="S::pr1095@usnh.edu::0766f2db-a677-4087-a018-eeb1d9b9229b" providerId="AD" clId="Web-{56B85AB7-33B0-2A05-A4F9-E1D419DE04F3}" dt="2026-04-07T15:12:20.367" v="29" actId="1076"/>
          <ac:spMkLst>
            <pc:docMk/>
            <pc:sldMk cId="279689585" sldId="256"/>
            <ac:spMk id="2" creationId="{54563F7E-8D69-CED3-F756-969641407825}"/>
          </ac:spMkLst>
        </pc:spChg>
        <pc:spChg chg="mod">
          <ac:chgData name="Paige Ring" userId="S::pr1095@usnh.edu::0766f2db-a677-4087-a018-eeb1d9b9229b" providerId="AD" clId="Web-{56B85AB7-33B0-2A05-A4F9-E1D419DE04F3}" dt="2026-04-07T15:12:45.461" v="33" actId="1076"/>
          <ac:spMkLst>
            <pc:docMk/>
            <pc:sldMk cId="279689585" sldId="256"/>
            <ac:spMk id="5" creationId="{D3CB387F-31AA-F133-C7B8-6AFD1AEF1DF0}"/>
          </ac:spMkLst>
        </pc:spChg>
        <pc:spChg chg="mod">
          <ac:chgData name="Paige Ring" userId="S::pr1095@usnh.edu::0766f2db-a677-4087-a018-eeb1d9b9229b" providerId="AD" clId="Web-{56B85AB7-33B0-2A05-A4F9-E1D419DE04F3}" dt="2026-04-07T15:24:58.211" v="84" actId="1076"/>
          <ac:spMkLst>
            <pc:docMk/>
            <pc:sldMk cId="279689585" sldId="256"/>
            <ac:spMk id="7" creationId="{F092658D-1BAF-1AB9-CB4C-2E60BFE5D80A}"/>
          </ac:spMkLst>
        </pc:spChg>
        <pc:spChg chg="mod">
          <ac:chgData name="Paige Ring" userId="S::pr1095@usnh.edu::0766f2db-a677-4087-a018-eeb1d9b9229b" providerId="AD" clId="Web-{56B85AB7-33B0-2A05-A4F9-E1D419DE04F3}" dt="2026-04-07T15:11:57.929" v="25" actId="20577"/>
          <ac:spMkLst>
            <pc:docMk/>
            <pc:sldMk cId="279689585" sldId="256"/>
            <ac:spMk id="16" creationId="{5ABB8A7B-EE44-50E7-F00D-A82A7F85D267}"/>
          </ac:spMkLst>
        </pc:spChg>
        <pc:spChg chg="add mod">
          <ac:chgData name="Paige Ring" userId="S::pr1095@usnh.edu::0766f2db-a677-4087-a018-eeb1d9b9229b" providerId="AD" clId="Web-{56B85AB7-33B0-2A05-A4F9-E1D419DE04F3}" dt="2026-04-07T15:30:37.335" v="117" actId="20577"/>
          <ac:spMkLst>
            <pc:docMk/>
            <pc:sldMk cId="279689585" sldId="256"/>
            <ac:spMk id="20" creationId="{DE340937-EB34-9968-774F-4C7B2CC79E83}"/>
          </ac:spMkLst>
        </pc:spChg>
        <pc:spChg chg="add mod">
          <ac:chgData name="Paige Ring" userId="S::pr1095@usnh.edu::0766f2db-a677-4087-a018-eeb1d9b9229b" providerId="AD" clId="Web-{56B85AB7-33B0-2A05-A4F9-E1D419DE04F3}" dt="2026-04-07T15:36:22.382" v="293" actId="20577"/>
          <ac:spMkLst>
            <pc:docMk/>
            <pc:sldMk cId="279689585" sldId="256"/>
            <ac:spMk id="21" creationId="{859988EA-0F64-7959-EBA4-3E4671466BDF}"/>
          </ac:spMkLst>
        </pc:spChg>
        <pc:spChg chg="add mod">
          <ac:chgData name="Paige Ring" userId="S::pr1095@usnh.edu::0766f2db-a677-4087-a018-eeb1d9b9229b" providerId="AD" clId="Web-{56B85AB7-33B0-2A05-A4F9-E1D419DE04F3}" dt="2026-04-07T15:36:26.538" v="294" actId="20577"/>
          <ac:spMkLst>
            <pc:docMk/>
            <pc:sldMk cId="279689585" sldId="256"/>
            <ac:spMk id="22" creationId="{B037CD88-427D-23D4-66F4-A9567B1EF1A2}"/>
          </ac:spMkLst>
        </pc:spChg>
        <pc:spChg chg="add mod">
          <ac:chgData name="Paige Ring" userId="S::pr1095@usnh.edu::0766f2db-a677-4087-a018-eeb1d9b9229b" providerId="AD" clId="Web-{56B85AB7-33B0-2A05-A4F9-E1D419DE04F3}" dt="2026-04-07T15:41:44.648" v="350" actId="20577"/>
          <ac:spMkLst>
            <pc:docMk/>
            <pc:sldMk cId="279689585" sldId="256"/>
            <ac:spMk id="23" creationId="{2C2EA1D7-8C53-7C1E-6527-B64B86BAFE84}"/>
          </ac:spMkLst>
        </pc:spChg>
        <pc:spChg chg="mod">
          <ac:chgData name="Paige Ring" userId="S::pr1095@usnh.edu::0766f2db-a677-4087-a018-eeb1d9b9229b" providerId="AD" clId="Web-{56B85AB7-33B0-2A05-A4F9-E1D419DE04F3}" dt="2026-04-07T15:33:55.351" v="274" actId="1076"/>
          <ac:spMkLst>
            <pc:docMk/>
            <pc:sldMk cId="279689585" sldId="256"/>
            <ac:spMk id="50" creationId="{843D7A8E-CA9C-9469-A839-7B4F00545A1F}"/>
          </ac:spMkLst>
        </pc:spChg>
        <pc:spChg chg="mod">
          <ac:chgData name="Paige Ring" userId="S::pr1095@usnh.edu::0766f2db-a677-4087-a018-eeb1d9b9229b" providerId="AD" clId="Web-{56B85AB7-33B0-2A05-A4F9-E1D419DE04F3}" dt="2026-04-07T15:35:02.976" v="288" actId="1076"/>
          <ac:spMkLst>
            <pc:docMk/>
            <pc:sldMk cId="279689585" sldId="256"/>
            <ac:spMk id="52" creationId="{F7C87852-82EB-37F4-BF27-27F4DC098569}"/>
          </ac:spMkLst>
        </pc:spChg>
        <pc:spChg chg="mod">
          <ac:chgData name="Paige Ring" userId="S::pr1095@usnh.edu::0766f2db-a677-4087-a018-eeb1d9b9229b" providerId="AD" clId="Web-{56B85AB7-33B0-2A05-A4F9-E1D419DE04F3}" dt="2026-04-07T15:34:57.757" v="287" actId="1076"/>
          <ac:spMkLst>
            <pc:docMk/>
            <pc:sldMk cId="279689585" sldId="256"/>
            <ac:spMk id="53" creationId="{96FCB769-5C1B-33DD-F687-1A609DF718E8}"/>
          </ac:spMkLst>
        </pc:spChg>
        <pc:spChg chg="mod">
          <ac:chgData name="Paige Ring" userId="S::pr1095@usnh.edu::0766f2db-a677-4087-a018-eeb1d9b9229b" providerId="AD" clId="Web-{56B85AB7-33B0-2A05-A4F9-E1D419DE04F3}" dt="2026-04-07T15:34:27.960" v="285" actId="20577"/>
          <ac:spMkLst>
            <pc:docMk/>
            <pc:sldMk cId="279689585" sldId="256"/>
            <ac:spMk id="54" creationId="{3C3A365D-3DB5-A246-C0A8-7E7CB5008F1D}"/>
          </ac:spMkLst>
        </pc:spChg>
        <pc:spChg chg="mod">
          <ac:chgData name="Paige Ring" userId="S::pr1095@usnh.edu::0766f2db-a677-4087-a018-eeb1d9b9229b" providerId="AD" clId="Web-{56B85AB7-33B0-2A05-A4F9-E1D419DE04F3}" dt="2026-04-07T15:32:06.132" v="166" actId="1076"/>
          <ac:spMkLst>
            <pc:docMk/>
            <pc:sldMk cId="279689585" sldId="256"/>
            <ac:spMk id="55" creationId="{C71D18D6-605B-CE9C-1B9E-02C3FBC6BBDD}"/>
          </ac:spMkLst>
        </pc:spChg>
        <pc:spChg chg="mod">
          <ac:chgData name="Paige Ring" userId="S::pr1095@usnh.edu::0766f2db-a677-4087-a018-eeb1d9b9229b" providerId="AD" clId="Web-{56B85AB7-33B0-2A05-A4F9-E1D419DE04F3}" dt="2026-04-07T15:33:29.210" v="271" actId="1076"/>
          <ac:spMkLst>
            <pc:docMk/>
            <pc:sldMk cId="279689585" sldId="256"/>
            <ac:spMk id="115" creationId="{50E5FA4A-0C33-F3AF-2CBF-2FC23B774DFE}"/>
          </ac:spMkLst>
        </pc:spChg>
        <pc:spChg chg="mod">
          <ac:chgData name="Paige Ring" userId="S::pr1095@usnh.edu::0766f2db-a677-4087-a018-eeb1d9b9229b" providerId="AD" clId="Web-{56B85AB7-33B0-2A05-A4F9-E1D419DE04F3}" dt="2026-04-07T15:34:09.038" v="277" actId="1076"/>
          <ac:spMkLst>
            <pc:docMk/>
            <pc:sldMk cId="279689585" sldId="256"/>
            <ac:spMk id="138" creationId="{4387A88D-1F7E-07D4-3B8C-10A08FB7007A}"/>
          </ac:spMkLst>
        </pc:spChg>
        <pc:picChg chg="add mod">
          <ac:chgData name="Paige Ring" userId="S::pr1095@usnh.edu::0766f2db-a677-4087-a018-eeb1d9b9229b" providerId="AD" clId="Web-{56B85AB7-33B0-2A05-A4F9-E1D419DE04F3}" dt="2026-04-07T15:36:17.132" v="292" actId="1076"/>
          <ac:picMkLst>
            <pc:docMk/>
            <pc:sldMk cId="279689585" sldId="256"/>
            <ac:picMk id="10" creationId="{0BC9BCBD-4A7A-F439-9F85-51E95BBBE140}"/>
          </ac:picMkLst>
        </pc:picChg>
        <pc:picChg chg="mod">
          <ac:chgData name="Paige Ring" userId="S::pr1095@usnh.edu::0766f2db-a677-4087-a018-eeb1d9b9229b" providerId="AD" clId="Web-{56B85AB7-33B0-2A05-A4F9-E1D419DE04F3}" dt="2026-04-07T15:34:04.585" v="276" actId="1076"/>
          <ac:picMkLst>
            <pc:docMk/>
            <pc:sldMk cId="279689585" sldId="256"/>
            <ac:picMk id="63" creationId="{ADC474D1-A61F-B7C1-36C5-8561083129AB}"/>
          </ac:picMkLst>
        </pc:picChg>
        <pc:picChg chg="mod">
          <ac:chgData name="Paige Ring" userId="S::pr1095@usnh.edu::0766f2db-a677-4087-a018-eeb1d9b9229b" providerId="AD" clId="Web-{56B85AB7-33B0-2A05-A4F9-E1D419DE04F3}" dt="2026-04-07T15:33:35.476" v="272" actId="1076"/>
          <ac:picMkLst>
            <pc:docMk/>
            <pc:sldMk cId="279689585" sldId="256"/>
            <ac:picMk id="154" creationId="{F750255C-8E0C-B601-5AF1-4BC8DEAA8C1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F84E476-F9EB-4EF7-87CF-896705194FA1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1BDEE37-419A-4997-BF5C-05231E6C5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877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9E2A32C-7BE1-4CE7-93D1-DB8296906DD3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D7380EF-4E3E-4DD5-B3B7-4878A99003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898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7380EF-4E3E-4DD5-B3B7-4878A990032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909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3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51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02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053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40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7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10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3"/>
            <a:ext cx="37307520" cy="6537960"/>
          </a:xfrm>
        </p:spPr>
        <p:txBody>
          <a:bodyPr anchor="t"/>
          <a:lstStyle>
            <a:lvl1pPr algn="l">
              <a:defRPr sz="206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7"/>
            <a:ext cx="37307520" cy="7200897"/>
          </a:xfrm>
        </p:spPr>
        <p:txBody>
          <a:bodyPr anchor="b"/>
          <a:lstStyle>
            <a:lvl1pPr marL="0" indent="0">
              <a:buNone/>
              <a:defRPr sz="10300">
                <a:solidFill>
                  <a:schemeClr val="tx1">
                    <a:tint val="75000"/>
                  </a:schemeClr>
                </a:solidFill>
              </a:defRPr>
            </a:lvl1pPr>
            <a:lvl2pPr marL="235128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70257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3pPr>
            <a:lvl4pPr marL="7053864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4pPr>
            <a:lvl5pPr marL="9405153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73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43014907"/>
            <a:ext cx="94442280" cy="121653297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43014907"/>
            <a:ext cx="94442280" cy="121653297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164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4"/>
            <a:ext cx="19392902" cy="3070857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1"/>
            <a:ext cx="19392902" cy="18966183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4"/>
            <a:ext cx="19400520" cy="3070857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1"/>
            <a:ext cx="19400520" cy="18966183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89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61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7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4"/>
            <a:ext cx="24536400" cy="28094943"/>
          </a:xfrm>
        </p:spPr>
        <p:txBody>
          <a:bodyPr/>
          <a:lstStyle>
            <a:lvl1pPr>
              <a:defRPr sz="16500"/>
            </a:lvl1pPr>
            <a:lvl2pPr>
              <a:defRPr sz="14400"/>
            </a:lvl2pPr>
            <a:lvl3pPr>
              <a:defRPr sz="123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4"/>
            <a:ext cx="14439902" cy="22517103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00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1"/>
            <a:ext cx="26334720" cy="2720343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6500"/>
            </a:lvl1pPr>
            <a:lvl2pPr marL="2351288" indent="0">
              <a:buNone/>
              <a:defRPr sz="14400"/>
            </a:lvl2pPr>
            <a:lvl3pPr marL="4702576" indent="0">
              <a:buNone/>
              <a:defRPr sz="12300"/>
            </a:lvl3pPr>
            <a:lvl4pPr marL="7053864" indent="0">
              <a:buNone/>
              <a:defRPr sz="10300"/>
            </a:lvl4pPr>
            <a:lvl5pPr marL="9405153" indent="0">
              <a:buNone/>
              <a:defRPr sz="10300"/>
            </a:lvl5pPr>
            <a:lvl6pPr marL="11756441" indent="0">
              <a:buNone/>
              <a:defRPr sz="10300"/>
            </a:lvl6pPr>
            <a:lvl7pPr marL="14107729" indent="0">
              <a:buNone/>
              <a:defRPr sz="10300"/>
            </a:lvl7pPr>
            <a:lvl8pPr marL="16459017" indent="0">
              <a:buNone/>
              <a:defRPr sz="10300"/>
            </a:lvl8pPr>
            <a:lvl9pPr marL="18810305" indent="0">
              <a:buNone/>
              <a:defRPr sz="10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4"/>
            <a:ext cx="26334720" cy="3863337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6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821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7383786"/>
            <a:ext cx="47404018" cy="1572844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7383786"/>
            <a:ext cx="141480542" cy="1572844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9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470258" tIns="235129" rIns="470258" bIns="23512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3"/>
          </a:xfrm>
          <a:prstGeom prst="rect">
            <a:avLst/>
          </a:prstGeom>
        </p:spPr>
        <p:txBody>
          <a:bodyPr vert="horz" lIns="470258" tIns="235129" rIns="470258" bIns="23512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0C391-3B50-45D9-8A14-E4F479906A12}" type="datetimeFigureOut">
              <a:rPr lang="en-US" smtClean="0"/>
              <a:pPr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626C1-7099-4BBE-9244-D0BF1B5613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20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2576" rtl="0" eaLnBrk="1" latinLnBrk="0" hangingPunct="1">
        <a:spcBef>
          <a:spcPct val="0"/>
        </a:spcBef>
        <a:buNone/>
        <a:defRPr sz="2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63466" indent="-1763466" algn="l" defTabSz="4702576" rtl="0" eaLnBrk="1" latinLnBrk="0" hangingPunct="1">
        <a:spcBef>
          <a:spcPct val="20000"/>
        </a:spcBef>
        <a:buFont typeface="Arial" pitchFamily="34" charset="0"/>
        <a:buChar char="•"/>
        <a:defRPr sz="16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0843" indent="-1469555" algn="l" defTabSz="4702576" rtl="0" eaLnBrk="1" latinLnBrk="0" hangingPunct="1">
        <a:spcBef>
          <a:spcPct val="20000"/>
        </a:spcBef>
        <a:buFont typeface="Arial" pitchFamily="34" charset="0"/>
        <a:buChar char="–"/>
        <a:defRPr sz="14400" kern="1200">
          <a:solidFill>
            <a:schemeClr val="tx1"/>
          </a:solidFill>
          <a:latin typeface="+mn-lt"/>
          <a:ea typeface="+mn-ea"/>
          <a:cs typeface="+mn-cs"/>
        </a:defRPr>
      </a:lvl2pPr>
      <a:lvl3pPr marL="5878220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23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509" indent="-1175644" algn="l" defTabSz="4702576" rtl="0" eaLnBrk="1" latinLnBrk="0" hangingPunct="1">
        <a:spcBef>
          <a:spcPct val="20000"/>
        </a:spcBef>
        <a:buFont typeface="Arial" pitchFamily="34" charset="0"/>
        <a:buChar char="–"/>
        <a:defRPr sz="10300" kern="1200">
          <a:solidFill>
            <a:schemeClr val="tx1"/>
          </a:solidFill>
          <a:latin typeface="+mn-lt"/>
          <a:ea typeface="+mn-ea"/>
          <a:cs typeface="+mn-cs"/>
        </a:defRPr>
      </a:lvl4pPr>
      <a:lvl5pPr marL="10580797" indent="-1175644" algn="l" defTabSz="4702576" rtl="0" eaLnBrk="1" latinLnBrk="0" hangingPunct="1">
        <a:spcBef>
          <a:spcPct val="20000"/>
        </a:spcBef>
        <a:buFont typeface="Arial" pitchFamily="34" charset="0"/>
        <a:buChar char="»"/>
        <a:defRPr sz="10300" kern="1200">
          <a:solidFill>
            <a:schemeClr val="tx1"/>
          </a:solidFill>
          <a:latin typeface="+mn-lt"/>
          <a:ea typeface="+mn-ea"/>
          <a:cs typeface="+mn-cs"/>
        </a:defRPr>
      </a:lvl5pPr>
      <a:lvl6pPr marL="12932085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6pPr>
      <a:lvl7pPr marL="15283373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7pPr>
      <a:lvl8pPr marL="17634661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8pPr>
      <a:lvl9pPr marL="19985949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1pPr>
      <a:lvl2pPr marL="2351288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76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053864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53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5pPr>
      <a:lvl6pPr marL="11756441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6pPr>
      <a:lvl7pPr marL="14107729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017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8pPr>
      <a:lvl9pPr marL="18810305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e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em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43908133" cy="3416320"/>
          </a:xfrm>
          <a:prstGeom prst="rect">
            <a:avLst/>
          </a:prstGeom>
          <a:solidFill>
            <a:srgbClr val="FFE8F7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7200" b="1" cap="small">
                <a:latin typeface="Helvetica"/>
                <a:cs typeface="Times New Roman"/>
              </a:rPr>
              <a:t> </a:t>
            </a:r>
            <a:r>
              <a:rPr lang="en-US" sz="7000" b="1" cap="small">
                <a:latin typeface="Helvetica"/>
                <a:cs typeface="Times New Roman"/>
              </a:rPr>
              <a:t>Investigations of Optical Properties: Sensing Hydrogen Peroxide using Activity-Based Sensors</a:t>
            </a:r>
            <a:br>
              <a:rPr lang="en-US" sz="8800" b="1" i="1">
                <a:latin typeface="Gill Sans MT" panose="020B0502020104020203" pitchFamily="34" charset="0"/>
              </a:rPr>
            </a:br>
            <a:r>
              <a:rPr lang="en-US" sz="4800">
                <a:latin typeface="Helvetica" pitchFamily="2" charset="0"/>
              </a:rPr>
              <a:t>Madison Pageau, Paige Ring, Brittany White-Mathieu</a:t>
            </a:r>
            <a:endParaRPr lang="en-US">
              <a:latin typeface="Helvetica" pitchFamily="2" charset="0"/>
            </a:endParaRPr>
          </a:p>
          <a:p>
            <a:pPr algn="ctr"/>
            <a:r>
              <a:rPr lang="en-US" sz="4800">
                <a:latin typeface="Helvetica" pitchFamily="2" charset="0"/>
              </a:rPr>
              <a:t>University of New Hampshire</a:t>
            </a:r>
          </a:p>
          <a:p>
            <a:pPr algn="ctr"/>
            <a:r>
              <a:rPr lang="en-US" sz="4800">
                <a:latin typeface="Helvetica" pitchFamily="2" charset="0"/>
              </a:rPr>
              <a:t>Department of Chemistry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3429000"/>
            <a:ext cx="43891200" cy="0"/>
          </a:xfrm>
          <a:prstGeom prst="line">
            <a:avLst/>
          </a:prstGeom>
          <a:ln w="254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4706600" y="3429000"/>
            <a:ext cx="0" cy="29260800"/>
          </a:xfrm>
          <a:prstGeom prst="line">
            <a:avLst/>
          </a:prstGeom>
          <a:ln w="254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9260800" y="3429000"/>
            <a:ext cx="0" cy="29260800"/>
          </a:xfrm>
          <a:prstGeom prst="line">
            <a:avLst/>
          </a:prstGeom>
          <a:ln w="254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New Hampshire Wildcats - Wikipedia">
            <a:extLst>
              <a:ext uri="{FF2B5EF4-FFF2-40B4-BE49-F238E27FC236}">
                <a16:creationId xmlns:a16="http://schemas.microsoft.com/office/drawing/2014/main" id="{26766D96-6216-9068-C242-49FFED6AB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6730" y="1056284"/>
            <a:ext cx="2701784" cy="229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iversity of New Hampshire – Main Campus - Community College System of New  Hampshire">
            <a:extLst>
              <a:ext uri="{FF2B5EF4-FFF2-40B4-BE49-F238E27FC236}">
                <a16:creationId xmlns:a16="http://schemas.microsoft.com/office/drawing/2014/main" id="{34B80073-CB58-1761-F743-2FBC951F67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32"/>
          <a:stretch>
            <a:fillRect/>
          </a:stretch>
        </p:blipFill>
        <p:spPr bwMode="auto">
          <a:xfrm>
            <a:off x="-304800" y="1166583"/>
            <a:ext cx="2667000" cy="18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ABB8A7B-EE44-50E7-F00D-A82A7F85D267}"/>
              </a:ext>
            </a:extLst>
          </p:cNvPr>
          <p:cNvSpPr txBox="1"/>
          <p:nvPr/>
        </p:nvSpPr>
        <p:spPr>
          <a:xfrm>
            <a:off x="3429000" y="3429000"/>
            <a:ext cx="6781800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u="sng">
                <a:latin typeface="Helvetica" pitchFamily="2" charset="0"/>
              </a:rPr>
              <a:t>Introduction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43D7A8E-CA9C-9469-A839-7B4F00545A1F}"/>
              </a:ext>
            </a:extLst>
          </p:cNvPr>
          <p:cNvSpPr txBox="1"/>
          <p:nvPr/>
        </p:nvSpPr>
        <p:spPr>
          <a:xfrm>
            <a:off x="29315118" y="25231077"/>
            <a:ext cx="9525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u="sng">
                <a:latin typeface="Helvetica" pitchFamily="2" charset="0"/>
              </a:rPr>
              <a:t>Acknowledgements</a:t>
            </a:r>
          </a:p>
          <a:p>
            <a:endParaRPr lang="en-US" sz="44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C3A365D-3DB5-A246-C0A8-7E7CB5008F1D}"/>
              </a:ext>
            </a:extLst>
          </p:cNvPr>
          <p:cNvSpPr txBox="1"/>
          <p:nvPr/>
        </p:nvSpPr>
        <p:spPr>
          <a:xfrm>
            <a:off x="35943439" y="26169960"/>
            <a:ext cx="9067800" cy="63094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900" b="1">
                <a:latin typeface="Helvetica" pitchFamily="2" charset="0"/>
              </a:rPr>
              <a:t>Group Members </a:t>
            </a:r>
          </a:p>
          <a:p>
            <a:r>
              <a:rPr lang="en-US" sz="2900" b="1" u="sng">
                <a:latin typeface="Helvetica" pitchFamily="2" charset="0"/>
              </a:rPr>
              <a:t>Principle Investigator</a:t>
            </a:r>
          </a:p>
          <a:p>
            <a:r>
              <a:rPr lang="en-US" sz="2900">
                <a:latin typeface="Helvetica" pitchFamily="2" charset="0"/>
              </a:rPr>
              <a:t>Brittany White-Mathieu</a:t>
            </a:r>
          </a:p>
          <a:p>
            <a:r>
              <a:rPr lang="en-US" sz="2900" b="1" u="sng">
                <a:latin typeface="Helvetica" pitchFamily="2" charset="0"/>
              </a:rPr>
              <a:t>Postdoc</a:t>
            </a:r>
          </a:p>
          <a:p>
            <a:r>
              <a:rPr lang="en-US" sz="2900">
                <a:latin typeface="Helvetica" pitchFamily="2" charset="0"/>
              </a:rPr>
              <a:t>Dr. Aakriti Garg</a:t>
            </a:r>
          </a:p>
          <a:p>
            <a:r>
              <a:rPr lang="en-US" sz="2900" b="1" u="sng">
                <a:latin typeface="Helvetica" pitchFamily="2" charset="0"/>
              </a:rPr>
              <a:t>Graduate Students </a:t>
            </a:r>
          </a:p>
          <a:p>
            <a:r>
              <a:rPr lang="en-US" sz="2900">
                <a:latin typeface="Helvetica" pitchFamily="2" charset="0"/>
              </a:rPr>
              <a:t>Paige Ring</a:t>
            </a:r>
          </a:p>
          <a:p>
            <a:r>
              <a:rPr lang="en-US" sz="2900">
                <a:latin typeface="Helvetica" pitchFamily="2" charset="0"/>
              </a:rPr>
              <a:t>Thomas DiPhilippo</a:t>
            </a:r>
          </a:p>
          <a:p>
            <a:r>
              <a:rPr lang="en-US" sz="2900">
                <a:latin typeface="Helvetica" pitchFamily="2" charset="0"/>
              </a:rPr>
              <a:t>Saghar Jarollahi</a:t>
            </a:r>
          </a:p>
          <a:p>
            <a:r>
              <a:rPr lang="en-US" sz="2900">
                <a:latin typeface="Helvetica" pitchFamily="2" charset="0"/>
              </a:rPr>
              <a:t>Yağmur Altunsoy</a:t>
            </a:r>
          </a:p>
          <a:p>
            <a:r>
              <a:rPr lang="en-US" sz="2900">
                <a:latin typeface="Helvetica" pitchFamily="2" charset="0"/>
              </a:rPr>
              <a:t>Prasanna Ganesh </a:t>
            </a:r>
          </a:p>
          <a:p>
            <a:r>
              <a:rPr lang="en-US" sz="2900">
                <a:latin typeface="Helvetica" pitchFamily="2" charset="0"/>
              </a:rPr>
              <a:t>Arpan Gosh</a:t>
            </a:r>
          </a:p>
          <a:p>
            <a:endParaRPr lang="en-US" sz="44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71D18D6-605B-CE9C-1B9E-02C3FBC6BBDD}"/>
              </a:ext>
            </a:extLst>
          </p:cNvPr>
          <p:cNvSpPr txBox="1"/>
          <p:nvPr/>
        </p:nvSpPr>
        <p:spPr>
          <a:xfrm>
            <a:off x="39946730" y="30818750"/>
            <a:ext cx="434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>
                <a:latin typeface="Helvetica" pitchFamily="2" charset="0"/>
              </a:rPr>
              <a:t>Funding</a:t>
            </a:r>
            <a:r>
              <a:rPr lang="en-US" sz="4800">
                <a:latin typeface="Helvetica" pitchFamily="2" charset="0"/>
              </a:rPr>
              <a:t> </a:t>
            </a:r>
          </a:p>
        </p:txBody>
      </p:sp>
      <p:pic>
        <p:nvPicPr>
          <p:cNvPr id="63" name="Picture 4" descr="University of New Hampshire – Main Campus - Community College System of New  Hampshire">
            <a:extLst>
              <a:ext uri="{FF2B5EF4-FFF2-40B4-BE49-F238E27FC236}">
                <a16:creationId xmlns:a16="http://schemas.microsoft.com/office/drawing/2014/main" id="{ADC474D1-A61F-B7C1-36C5-8561083129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32"/>
          <a:stretch>
            <a:fillRect/>
          </a:stretch>
        </p:blipFill>
        <p:spPr bwMode="auto">
          <a:xfrm>
            <a:off x="41866335" y="31352447"/>
            <a:ext cx="2209800" cy="157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TextBox 114">
            <a:extLst>
              <a:ext uri="{FF2B5EF4-FFF2-40B4-BE49-F238E27FC236}">
                <a16:creationId xmlns:a16="http://schemas.microsoft.com/office/drawing/2014/main" id="{50E5FA4A-0C33-F3AF-2CBF-2FC23B774DFE}"/>
              </a:ext>
            </a:extLst>
          </p:cNvPr>
          <p:cNvSpPr txBox="1"/>
          <p:nvPr/>
        </p:nvSpPr>
        <p:spPr>
          <a:xfrm>
            <a:off x="29520313" y="3605612"/>
            <a:ext cx="1402080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u="sng">
                <a:latin typeface="Helvetica" pitchFamily="2" charset="0"/>
              </a:rPr>
              <a:t>Future Work</a:t>
            </a:r>
          </a:p>
          <a:p>
            <a:pPr algn="ctr"/>
            <a:endParaRPr lang="en-US" sz="4400">
              <a:ea typeface="Calibri"/>
              <a:cs typeface="Calibri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84284C8C-3CCD-7C6C-0C98-A241F73A223B}"/>
              </a:ext>
            </a:extLst>
          </p:cNvPr>
          <p:cNvSpPr txBox="1"/>
          <p:nvPr/>
        </p:nvSpPr>
        <p:spPr>
          <a:xfrm>
            <a:off x="31064200" y="33578800"/>
            <a:ext cx="184731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4387A88D-1F7E-07D4-3B8C-10A08FB7007A}"/>
              </a:ext>
            </a:extLst>
          </p:cNvPr>
          <p:cNvSpPr txBox="1"/>
          <p:nvPr/>
        </p:nvSpPr>
        <p:spPr>
          <a:xfrm>
            <a:off x="39460455" y="27619513"/>
            <a:ext cx="5315949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u="sng">
                <a:latin typeface="Helvetica" pitchFamily="2" charset="0"/>
              </a:rPr>
              <a:t>Undergraduate students</a:t>
            </a:r>
          </a:p>
          <a:p>
            <a:r>
              <a:rPr lang="en-US" sz="2900">
                <a:latin typeface="Helvetica" pitchFamily="2" charset="0"/>
              </a:rPr>
              <a:t>Nicholas Mixon</a:t>
            </a:r>
          </a:p>
          <a:p>
            <a:r>
              <a:rPr lang="en-US" sz="2900">
                <a:latin typeface="Helvetica" pitchFamily="2" charset="0"/>
              </a:rPr>
              <a:t>Muriel Lubelczyk</a:t>
            </a:r>
          </a:p>
          <a:p>
            <a:r>
              <a:rPr lang="en-US" sz="2900">
                <a:latin typeface="Helvetica" pitchFamily="2" charset="0"/>
              </a:rPr>
              <a:t>Madison Pageau</a:t>
            </a:r>
          </a:p>
          <a:p>
            <a:r>
              <a:rPr lang="en-US" sz="2900">
                <a:latin typeface="Helvetica" pitchFamily="2" charset="0"/>
              </a:rPr>
              <a:t>Aliyah Krestalica</a:t>
            </a:r>
          </a:p>
          <a:p>
            <a:r>
              <a:rPr lang="en-US" sz="2900">
                <a:latin typeface="Helvetica" pitchFamily="2" charset="0"/>
              </a:rPr>
              <a:t>Mason Russell</a:t>
            </a:r>
          </a:p>
          <a:p>
            <a:endParaRPr lang="en-US"/>
          </a:p>
        </p:txBody>
      </p:sp>
      <p:pic>
        <p:nvPicPr>
          <p:cNvPr id="154" name="Picture 153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F750255C-8E0C-B601-5AF1-4BC8DEAA8C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7" t="14954" r="19309" b="7195"/>
          <a:stretch>
            <a:fillRect/>
          </a:stretch>
        </p:blipFill>
        <p:spPr>
          <a:xfrm>
            <a:off x="29417768" y="26643697"/>
            <a:ext cx="6495834" cy="483601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1336DCA1-1DD9-46E4-6398-6FA3C9839052}"/>
                  </a:ext>
                </a:extLst>
              </p:cNvPr>
              <p:cNvSpPr txBox="1"/>
              <p:nvPr/>
            </p:nvSpPr>
            <p:spPr>
              <a:xfrm>
                <a:off x="32918400" y="24155400"/>
                <a:ext cx="5638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>
                    <a:solidFill>
                      <a:schemeClr val="bg1"/>
                    </a:solidFill>
                    <a:latin typeface="+mj-lt"/>
                  </a:rPr>
                  <a:t>100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sz="2800">
                    <a:solidFill>
                      <a:schemeClr val="bg1"/>
                    </a:solidFill>
                    <a:latin typeface="+mj-lt"/>
                  </a:rPr>
                  <a:t>M</a:t>
                </a:r>
              </a:p>
            </p:txBody>
          </p:sp>
        </mc:Choice>
        <mc:Fallback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1336DCA1-1DD9-46E4-6398-6FA3C98390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18400" y="24155400"/>
                <a:ext cx="5638800" cy="523220"/>
              </a:xfrm>
              <a:prstGeom prst="rect">
                <a:avLst/>
              </a:prstGeom>
              <a:blipFill>
                <a:blip r:embed="rId6"/>
                <a:stretch>
                  <a:fillRect l="-2162" t="-11765" b="-3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54563F7E-8D69-CED3-F756-969641407825}"/>
              </a:ext>
            </a:extLst>
          </p:cNvPr>
          <p:cNvSpPr txBox="1"/>
          <p:nvPr/>
        </p:nvSpPr>
        <p:spPr>
          <a:xfrm>
            <a:off x="127957" y="4505234"/>
            <a:ext cx="14390635" cy="55553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500" b="1" baseline="0">
                <a:latin typeface="Helvetica" pitchFamily="2" charset="0"/>
                <a:ea typeface="Segoe UI"/>
                <a:cs typeface="Segoe UI"/>
              </a:rPr>
              <a:t>Cellular membranes 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enable biochemical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processes to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occur through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organelle compartmentalization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; making transport, signaling,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and interaction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with the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cell's environment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essential to the 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cell's morphology.</a:t>
            </a:r>
            <a:r>
              <a:rPr lang="en-US" sz="4500" b="1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 </a:t>
            </a:r>
            <a:endParaRPr lang="en-US" sz="4500">
              <a:latin typeface="Times New Roman"/>
              <a:cs typeface="Segoe UI"/>
            </a:endParaRPr>
          </a:p>
          <a:p>
            <a:pPr algn="just" fontAlgn="base"/>
            <a:r>
              <a:rPr lang="en-US" sz="5500">
                <a:solidFill>
                  <a:srgbClr val="000000"/>
                </a:solidFill>
                <a:latin typeface="Times New Roman" panose="02020603050405020304" pitchFamily="18" charset="0"/>
              </a:rPr>
              <a:t>​</a:t>
            </a:r>
            <a:endParaRPr lang="en-US" sz="550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just" fontAlgn="base"/>
            <a:endParaRPr lang="en-US" sz="550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sz="65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CB387F-31AA-F133-C7B8-6AFD1AEF1DF0}"/>
              </a:ext>
            </a:extLst>
          </p:cNvPr>
          <p:cNvSpPr txBox="1"/>
          <p:nvPr/>
        </p:nvSpPr>
        <p:spPr>
          <a:xfrm>
            <a:off x="252495" y="21875525"/>
            <a:ext cx="14141557" cy="36009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500" b="1">
                <a:latin typeface="Helvetica" pitchFamily="2" charset="0"/>
                <a:ea typeface="Segoe UI"/>
                <a:cs typeface="Segoe UI"/>
              </a:rPr>
              <a:t>Metabolic Labeling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leverage’s</a:t>
            </a:r>
            <a:r>
              <a:rPr lang="en-US" sz="4500" b="1">
                <a:latin typeface="Helvetica" pitchFamily="2" charset="0"/>
                <a:ea typeface="Segoe UI"/>
                <a:cs typeface="Segoe UI"/>
              </a:rPr>
              <a:t> 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the cell’s natural machinery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to incorporate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 </a:t>
            </a:r>
            <a:r>
              <a:rPr lang="en-US" sz="4500">
                <a:latin typeface="Helvetica" pitchFamily="2" charset="0"/>
                <a:ea typeface="Segoe UI"/>
                <a:cs typeface="Segoe UI"/>
              </a:rPr>
              <a:t>azido choline through the Kennedy pathway</a:t>
            </a:r>
            <a:r>
              <a:rPr lang="en-US" sz="4500" baseline="0">
                <a:latin typeface="Helvetica" pitchFamily="2" charset="0"/>
                <a:ea typeface="Segoe UI"/>
                <a:cs typeface="Segoe UI"/>
              </a:rPr>
              <a:t> </a:t>
            </a:r>
            <a:endParaRPr lang="en-US" sz="4500">
              <a:latin typeface="Helvetica" pitchFamily="2" charset="0"/>
            </a:endParaRPr>
          </a:p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92658D-1BAF-1AB9-CB4C-2E60BFE5D80A}"/>
              </a:ext>
            </a:extLst>
          </p:cNvPr>
          <p:cNvSpPr txBox="1"/>
          <p:nvPr/>
        </p:nvSpPr>
        <p:spPr>
          <a:xfrm>
            <a:off x="20342412" y="20926139"/>
            <a:ext cx="3557951" cy="24468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u="sng">
                <a:latin typeface="Helvetica" pitchFamily="2" charset="0"/>
              </a:rPr>
              <a:t>Results</a:t>
            </a:r>
            <a:r>
              <a:rPr sz="6000">
                <a:latin typeface="Calibri"/>
                <a:ea typeface="Calibri"/>
                <a:cs typeface="Calibr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7C87852-82EB-37F4-BF27-27F4DC098569}"/>
              </a:ext>
            </a:extLst>
          </p:cNvPr>
          <p:cNvSpPr txBox="1"/>
          <p:nvPr/>
        </p:nvSpPr>
        <p:spPr>
          <a:xfrm>
            <a:off x="29001288" y="20566700"/>
            <a:ext cx="1402080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u="sng">
                <a:latin typeface="Helvetica" pitchFamily="2" charset="0"/>
              </a:rPr>
              <a:t>References</a:t>
            </a:r>
          </a:p>
          <a:p>
            <a:pPr algn="ctr"/>
            <a:endParaRPr lang="en-US" sz="4400">
              <a:ea typeface="Calibri"/>
              <a:cs typeface="Calibri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6FCB769-5C1B-33DD-F687-1A609DF718E8}"/>
              </a:ext>
            </a:extLst>
          </p:cNvPr>
          <p:cNvSpPr txBox="1"/>
          <p:nvPr/>
        </p:nvSpPr>
        <p:spPr>
          <a:xfrm flipH="1">
            <a:off x="29387931" y="21496183"/>
            <a:ext cx="14427069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>
                <a:latin typeface="Helvetica" pitchFamily="2" charset="0"/>
              </a:rPr>
              <a:t>(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1)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Cell Membrane (Plasma Membrane)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. https://www.genome.gov/genetics-glossary/Cell-Membrane-Plasma-Membrane (accessed 2026-03-20).</a:t>
            </a:r>
          </a:p>
          <a:p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(2)Peng, F.; Liao, M.; Qin, R.; Zhu, S.; Peng, C.; Fu, L.; Chen, Y.; Han, B.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Sig Transduct Target Ther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</a:t>
            </a:r>
            <a:r>
              <a:rPr lang="en-US" sz="2500" b="1">
                <a:latin typeface="Helvetica" pitchFamily="2" charset="0"/>
                <a:cs typeface="Times New Roman" panose="02020603050405020304" pitchFamily="18" charset="0"/>
              </a:rPr>
              <a:t>2022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,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7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(1), 286. </a:t>
            </a:r>
          </a:p>
          <a:p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(3)Schon, E. A.; Area-Gomez, E.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Molecular and Cellular Neuroscience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</a:t>
            </a:r>
            <a:r>
              <a:rPr lang="en-US" sz="2500" b="1">
                <a:latin typeface="Helvetica" pitchFamily="2" charset="0"/>
                <a:cs typeface="Times New Roman" panose="02020603050405020304" pitchFamily="18" charset="0"/>
              </a:rPr>
              <a:t>2013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,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55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, 26–36. </a:t>
            </a:r>
          </a:p>
          <a:p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(4)Leonard, A. P.; Cameron, R. B.; Speiser, J. L.; Wolf, B. J.; Peterson, Y. K.; Schnellmann, R. G.; Beeson, C. C.; Rohrer, B.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Biochimica et Biophysica Acta (BBA) - Molecular Cell Research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</a:t>
            </a:r>
            <a:r>
              <a:rPr lang="en-US" sz="2500" b="1">
                <a:latin typeface="Helvetica" pitchFamily="2" charset="0"/>
                <a:cs typeface="Times New Roman" panose="02020603050405020304" pitchFamily="18" charset="0"/>
              </a:rPr>
              <a:t>2015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,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1853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(2), 348–360. </a:t>
            </a:r>
          </a:p>
          <a:p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(5)Jao, C. Y.; Roth, M.; Welti, R.; Salic, A.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Proc Natl Acad Sci U S A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</a:t>
            </a:r>
            <a:r>
              <a:rPr lang="en-US" sz="2500" b="1">
                <a:latin typeface="Helvetica" pitchFamily="2" charset="0"/>
                <a:cs typeface="Times New Roman" panose="02020603050405020304" pitchFamily="18" charset="0"/>
              </a:rPr>
              <a:t>2009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, </a:t>
            </a:r>
            <a:r>
              <a:rPr lang="en-US" sz="2500" i="1">
                <a:latin typeface="Helvetica" pitchFamily="2" charset="0"/>
                <a:cs typeface="Times New Roman" panose="02020603050405020304" pitchFamily="18" charset="0"/>
              </a:rPr>
              <a:t>106</a:t>
            </a:r>
            <a:r>
              <a:rPr lang="en-US" sz="2500">
                <a:latin typeface="Helvetica" pitchFamily="2" charset="0"/>
                <a:cs typeface="Times New Roman" panose="02020603050405020304" pitchFamily="18" charset="0"/>
              </a:rPr>
              <a:t> (36), 15332–15337.</a:t>
            </a:r>
          </a:p>
          <a:p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E340937-EB34-9968-774F-4C7B2CC79E83}"/>
              </a:ext>
            </a:extLst>
          </p:cNvPr>
          <p:cNvSpPr txBox="1"/>
          <p:nvPr/>
        </p:nvSpPr>
        <p:spPr>
          <a:xfrm>
            <a:off x="18932703" y="3583112"/>
            <a:ext cx="6781800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u="sng">
                <a:latin typeface="Helvetica" pitchFamily="2" charset="0"/>
              </a:rPr>
              <a:t>Methods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9988EA-0F64-7959-EBA4-3E4671466BDF}"/>
              </a:ext>
            </a:extLst>
          </p:cNvPr>
          <p:cNvSpPr txBox="1"/>
          <p:nvPr/>
        </p:nvSpPr>
        <p:spPr>
          <a:xfrm>
            <a:off x="14756557" y="17134186"/>
            <a:ext cx="14477677" cy="30162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en-US" sz="5500" b="1">
              <a:latin typeface="Times New Roman"/>
              <a:cs typeface="Times New Roman"/>
            </a:endParaRPr>
          </a:p>
          <a:p>
            <a:pPr algn="ctr"/>
            <a:r>
              <a:rPr lang="en-US" sz="4500" b="1">
                <a:latin typeface="Helvetica" pitchFamily="2" charset="0"/>
                <a:cs typeface="Segoe UI"/>
              </a:rPr>
              <a:t>Measurable spectroscopic increase in fluorescence should be observed when </a:t>
            </a:r>
            <a:r>
              <a:rPr lang="en-US" sz="4500" b="1">
                <a:latin typeface="Helvetica" pitchFamily="2" charset="0"/>
                <a:cs typeface="Times New Roman"/>
              </a:rPr>
              <a:t>the functionalized H</a:t>
            </a:r>
            <a:r>
              <a:rPr lang="en-US" sz="4500" b="1" baseline="-25000">
                <a:latin typeface="Helvetica" pitchFamily="2" charset="0"/>
                <a:cs typeface="Times New Roman"/>
              </a:rPr>
              <a:t>2</a:t>
            </a:r>
            <a:r>
              <a:rPr lang="en-US" sz="4500" b="1">
                <a:latin typeface="Helvetica" pitchFamily="2" charset="0"/>
                <a:cs typeface="Times New Roman"/>
              </a:rPr>
              <a:t>O</a:t>
            </a:r>
            <a:r>
              <a:rPr lang="en-US" sz="4500" b="1" baseline="-25000">
                <a:latin typeface="Helvetica" pitchFamily="2" charset="0"/>
                <a:cs typeface="Times New Roman"/>
              </a:rPr>
              <a:t>2</a:t>
            </a:r>
            <a:r>
              <a:rPr lang="en-US" sz="4500" b="1">
                <a:latin typeface="Helvetica" pitchFamily="2" charset="0"/>
                <a:cs typeface="Times New Roman"/>
              </a:rPr>
              <a:t> sensor is exposed to </a:t>
            </a:r>
            <a:r>
              <a:rPr lang="en-US" sz="4500" b="1">
                <a:latin typeface="Helvetica" pitchFamily="2" charset="0"/>
                <a:ea typeface="Segoe UI"/>
                <a:cs typeface="Segoe UI"/>
              </a:rPr>
              <a:t>H</a:t>
            </a:r>
            <a:r>
              <a:rPr lang="en-US" sz="4500" b="1" baseline="-25000"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500" b="1">
                <a:latin typeface="Helvetica" pitchFamily="2" charset="0"/>
                <a:ea typeface="Segoe UI"/>
                <a:cs typeface="Segoe UI"/>
              </a:rPr>
              <a:t>O</a:t>
            </a:r>
            <a:r>
              <a:rPr lang="en-US" sz="4500" b="1" baseline="-25000">
                <a:latin typeface="Helvetica" pitchFamily="2" charset="0"/>
                <a:ea typeface="Segoe UI"/>
                <a:cs typeface="Segoe UI"/>
              </a:rPr>
              <a:t>2</a:t>
            </a:r>
            <a:endParaRPr lang="en-US" sz="4500" b="1">
              <a:latin typeface="Helvetica" pitchFamily="2" charset="0"/>
              <a:cs typeface="Times New Roman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37CD88-427D-23D4-66F4-A9567B1EF1A2}"/>
              </a:ext>
            </a:extLst>
          </p:cNvPr>
          <p:cNvSpPr txBox="1"/>
          <p:nvPr/>
        </p:nvSpPr>
        <p:spPr>
          <a:xfrm>
            <a:off x="29688318" y="16073510"/>
            <a:ext cx="8778600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500">
                <a:latin typeface="Helvetica" pitchFamily="2" charset="0"/>
                <a:cs typeface="Times New Roman"/>
              </a:rPr>
              <a:t>Additional in vitro ROS studies will ensure the functionality and selectivity of the probe in ongoing live cell experiments </a:t>
            </a:r>
            <a:endParaRPr lang="en-US" sz="4500">
              <a:latin typeface="Helvetica" pitchFamily="2" charset="0"/>
              <a:ea typeface="Calibri"/>
              <a:cs typeface="Calibr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C2EA1D7-8C53-7C1E-6527-B64B86BAFE84}"/>
              </a:ext>
            </a:extLst>
          </p:cNvPr>
          <p:cNvSpPr txBox="1"/>
          <p:nvPr/>
        </p:nvSpPr>
        <p:spPr>
          <a:xfrm>
            <a:off x="14835646" y="29265417"/>
            <a:ext cx="14347876" cy="37087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en-US" sz="5500">
              <a:latin typeface="Helvetica" pitchFamily="2" charset="0"/>
              <a:cs typeface="Times New Roman"/>
            </a:endParaRPr>
          </a:p>
          <a:p>
            <a:pPr algn="ctr"/>
            <a:r>
              <a:rPr lang="en-US" sz="4400">
                <a:latin typeface="Helvetica" pitchFamily="2" charset="0"/>
                <a:cs typeface="Times New Roman"/>
              </a:rPr>
              <a:t>Increased absorption and fluorescence emission upon addition of </a:t>
            </a:r>
            <a:r>
              <a:rPr lang="en-US" sz="4400">
                <a:latin typeface="Helvetica" pitchFamily="2" charset="0"/>
                <a:ea typeface="Segoe UI"/>
                <a:cs typeface="Segoe UI"/>
              </a:rPr>
              <a:t>H</a:t>
            </a:r>
            <a:r>
              <a:rPr lang="en-US" sz="4400" baseline="-25000"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400">
                <a:latin typeface="Helvetica" pitchFamily="2" charset="0"/>
                <a:ea typeface="Segoe UI"/>
                <a:cs typeface="Segoe UI"/>
              </a:rPr>
              <a:t>O</a:t>
            </a:r>
            <a:r>
              <a:rPr lang="en-US" sz="4400" baseline="-25000">
                <a:latin typeface="Helvetica" pitchFamily="2" charset="0"/>
                <a:ea typeface="Segoe UI"/>
                <a:cs typeface="Segoe UI"/>
              </a:rPr>
              <a:t>2 </a:t>
            </a:r>
            <a:r>
              <a:rPr lang="en-US" sz="4400">
                <a:latin typeface="Helvetica" pitchFamily="2" charset="0"/>
                <a:cs typeface="Times New Roman"/>
              </a:rPr>
              <a:t>with functionalized H</a:t>
            </a:r>
            <a:r>
              <a:rPr lang="en-US" sz="4400" baseline="-25000">
                <a:latin typeface="Helvetica" pitchFamily="2" charset="0"/>
                <a:cs typeface="Times New Roman"/>
              </a:rPr>
              <a:t>2</a:t>
            </a:r>
            <a:r>
              <a:rPr lang="en-US" sz="4400">
                <a:latin typeface="Helvetica" pitchFamily="2" charset="0"/>
                <a:cs typeface="Times New Roman"/>
              </a:rPr>
              <a:t>O</a:t>
            </a:r>
            <a:r>
              <a:rPr lang="en-US" sz="4400" baseline="-25000">
                <a:latin typeface="Helvetica" pitchFamily="2" charset="0"/>
                <a:cs typeface="Times New Roman"/>
              </a:rPr>
              <a:t>2</a:t>
            </a:r>
            <a:r>
              <a:rPr lang="en-US" sz="4400">
                <a:latin typeface="Helvetica" pitchFamily="2" charset="0"/>
                <a:cs typeface="Times New Roman"/>
              </a:rPr>
              <a:t> sensor indicates </a:t>
            </a:r>
            <a:r>
              <a:rPr lang="en-US" sz="4400" b="1">
                <a:latin typeface="Helvetica" pitchFamily="2" charset="0"/>
                <a:ea typeface="Segoe UI"/>
                <a:cs typeface="Segoe UI"/>
              </a:rPr>
              <a:t>H</a:t>
            </a:r>
            <a:r>
              <a:rPr lang="en-US" sz="4400" b="1" baseline="-25000"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400" b="1">
                <a:latin typeface="Helvetica" pitchFamily="2" charset="0"/>
                <a:ea typeface="Segoe UI"/>
                <a:cs typeface="Segoe UI"/>
              </a:rPr>
              <a:t>O</a:t>
            </a:r>
            <a:r>
              <a:rPr lang="en-US" sz="4400" b="1" baseline="-25000">
                <a:latin typeface="Helvetica" pitchFamily="2" charset="0"/>
                <a:ea typeface="Segoe UI"/>
                <a:cs typeface="Segoe UI"/>
              </a:rPr>
              <a:t>2 </a:t>
            </a:r>
            <a:r>
              <a:rPr lang="en-US" sz="4400" b="1">
                <a:latin typeface="Helvetica" pitchFamily="2" charset="0"/>
                <a:cs typeface="Times New Roman"/>
              </a:rPr>
              <a:t>specificity </a:t>
            </a:r>
            <a:r>
              <a:rPr lang="en-US" sz="4400">
                <a:latin typeface="Helvetica" pitchFamily="2" charset="0"/>
                <a:cs typeface="Times New Roman"/>
              </a:rPr>
              <a:t>to measure ROS production at membranes</a:t>
            </a:r>
            <a:r>
              <a:rPr lang="en-US" sz="4400" b="1">
                <a:latin typeface="Helvetica" pitchFamily="2" charset="0"/>
                <a:cs typeface="Times New Roman"/>
              </a:rPr>
              <a:t>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BAC765B-FA17-54CB-CCC2-BA414F632B83}"/>
              </a:ext>
            </a:extLst>
          </p:cNvPr>
          <p:cNvGrpSpPr/>
          <p:nvPr/>
        </p:nvGrpSpPr>
        <p:grpSpPr>
          <a:xfrm>
            <a:off x="38835694" y="15373488"/>
            <a:ext cx="4466473" cy="4218615"/>
            <a:chOff x="35856452" y="9920401"/>
            <a:chExt cx="4704409" cy="4816335"/>
          </a:xfrm>
        </p:grpSpPr>
        <p:pic>
          <p:nvPicPr>
            <p:cNvPr id="10" name="Picture 9" descr="A green glowing cells in a dark background&#10;&#10;AI-generated content may be incorrect.">
              <a:extLst>
                <a:ext uri="{FF2B5EF4-FFF2-40B4-BE49-F238E27FC236}">
                  <a16:creationId xmlns:a16="http://schemas.microsoft.com/office/drawing/2014/main" id="{0BC9BCBD-4A7A-F439-9F85-51E95BBBE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856452" y="9920401"/>
              <a:ext cx="4604586" cy="4816335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6660D76A-668D-B6FA-B397-B615F499B11B}"/>
                    </a:ext>
                  </a:extLst>
                </p:cNvPr>
                <p:cNvSpPr txBox="1"/>
                <p:nvPr/>
              </p:nvSpPr>
              <p:spPr>
                <a:xfrm>
                  <a:off x="38734941" y="13793447"/>
                  <a:ext cx="1825920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000">
                      <a:solidFill>
                        <a:schemeClr val="bg1"/>
                      </a:solidFill>
                      <a:latin typeface="Helvetica" pitchFamily="2" charset="0"/>
                      <a:cs typeface="Times New Roman" panose="02020603050405020304" pitchFamily="18" charset="0"/>
                    </a:rPr>
                    <a:t>100</a:t>
                  </a:r>
                  <a14:m>
                    <m:oMath xmlns:m="http://schemas.openxmlformats.org/officeDocument/2006/math">
                      <m:r>
                        <a:rPr lang="en-US" sz="30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</m:oMath>
                  </a14:m>
                  <a:r>
                    <a:rPr lang="en-US" sz="3000">
                      <a:solidFill>
                        <a:schemeClr val="bg1"/>
                      </a:solidFill>
                      <a:latin typeface="Helvetica" pitchFamily="2" charset="0"/>
                      <a:cs typeface="Times New Roman" panose="02020603050405020304" pitchFamily="18" charset="0"/>
                    </a:rPr>
                    <a:t>M</a:t>
                  </a:r>
                </a:p>
              </p:txBody>
            </p:sp>
          </mc:Choice>
          <mc:Fallback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6660D76A-668D-B6FA-B397-B615F499B11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734941" y="13793447"/>
                  <a:ext cx="1825920" cy="553998"/>
                </a:xfrm>
                <a:prstGeom prst="rect">
                  <a:avLst/>
                </a:prstGeom>
                <a:blipFill>
                  <a:blip r:embed="rId8"/>
                  <a:stretch>
                    <a:fillRect l="-8451" t="-16250" b="-5125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F391541-6218-0CBB-9577-611336251A73}"/>
              </a:ext>
            </a:extLst>
          </p:cNvPr>
          <p:cNvSpPr txBox="1"/>
          <p:nvPr/>
        </p:nvSpPr>
        <p:spPr>
          <a:xfrm>
            <a:off x="89146" y="7394862"/>
            <a:ext cx="14326677" cy="654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Regulated cell death 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(RCD) facilitates changes in membrane morphology and disrupts cell membrane function. </a:t>
            </a:r>
            <a:r>
              <a:rPr lang="en-US" sz="4500" b="1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Reactive Oxygen Species 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initiate RCD through oxidation of lipids and appear in different forms including H</a:t>
            </a:r>
            <a:r>
              <a:rPr lang="en-US" sz="4500" baseline="-25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O</a:t>
            </a:r>
            <a:r>
              <a:rPr lang="en-US" sz="4500" baseline="-25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, •OH, O</a:t>
            </a:r>
            <a:r>
              <a:rPr lang="en-US" sz="4500" baseline="-25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4500" baseline="30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•–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, and </a:t>
            </a:r>
            <a:r>
              <a:rPr lang="en-US" sz="4500" baseline="30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1</a:t>
            </a:r>
            <a:r>
              <a:rPr lang="en-US" sz="45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O</a:t>
            </a:r>
            <a:r>
              <a:rPr lang="en-US" sz="4500" baseline="-25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2</a:t>
            </a:r>
            <a:r>
              <a:rPr lang="en-US" sz="5000">
                <a:solidFill>
                  <a:srgbClr val="000000"/>
                </a:solidFill>
                <a:latin typeface="Helvetica" pitchFamily="2" charset="0"/>
                <a:ea typeface="Segoe UI"/>
                <a:cs typeface="Segoe UI"/>
              </a:rPr>
              <a:t>.</a:t>
            </a:r>
            <a:endParaRPr lang="en-US" sz="5000">
              <a:latin typeface="Helvetica" pitchFamily="2" charset="0"/>
            </a:endParaRPr>
          </a:p>
          <a:p>
            <a:pPr algn="just"/>
            <a:endParaRPr lang="en-US" sz="9600">
              <a:latin typeface="Times New Roman"/>
              <a:ea typeface="Segoe UI"/>
              <a:cs typeface="Segoe UI"/>
            </a:endParaRPr>
          </a:p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E74C13-73F4-7F97-D461-390D47C77A06}"/>
              </a:ext>
            </a:extLst>
          </p:cNvPr>
          <p:cNvSpPr txBox="1"/>
          <p:nvPr/>
        </p:nvSpPr>
        <p:spPr>
          <a:xfrm>
            <a:off x="14979686" y="5127204"/>
            <a:ext cx="138963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>
                <a:latin typeface="Helvetica" pitchFamily="2" charset="0"/>
              </a:rPr>
              <a:t>A </a:t>
            </a:r>
            <a:r>
              <a:rPr lang="en-US" sz="4500" b="1">
                <a:latin typeface="Helvetica" pitchFamily="2" charset="0"/>
              </a:rPr>
              <a:t>functionalized H</a:t>
            </a:r>
            <a:r>
              <a:rPr lang="en-US" sz="4500" b="1" baseline="-25000">
                <a:latin typeface="Helvetica" pitchFamily="2" charset="0"/>
              </a:rPr>
              <a:t>2</a:t>
            </a:r>
            <a:r>
              <a:rPr lang="en-US" sz="4500" b="1">
                <a:latin typeface="Helvetica" pitchFamily="2" charset="0"/>
              </a:rPr>
              <a:t>O</a:t>
            </a:r>
            <a:r>
              <a:rPr lang="en-US" sz="4500" b="1" baseline="-25000">
                <a:latin typeface="Helvetica" pitchFamily="2" charset="0"/>
              </a:rPr>
              <a:t>2</a:t>
            </a:r>
            <a:r>
              <a:rPr lang="en-US" sz="4500" b="1">
                <a:latin typeface="Helvetica" pitchFamily="2" charset="0"/>
              </a:rPr>
              <a:t> sensor </a:t>
            </a:r>
            <a:r>
              <a:rPr lang="en-US" sz="4500">
                <a:latin typeface="Helvetica" pitchFamily="2" charset="0"/>
              </a:rPr>
              <a:t>has been prepared that can attach to membranes using SPAAC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71412FD9-263C-02E6-F418-AC3505BB90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385517" y="22072998"/>
            <a:ext cx="13145886" cy="794128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439C7ED-33C6-A4A7-330B-65417450A7D1}"/>
              </a:ext>
            </a:extLst>
          </p:cNvPr>
          <p:cNvSpPr txBox="1"/>
          <p:nvPr/>
        </p:nvSpPr>
        <p:spPr>
          <a:xfrm>
            <a:off x="30630119" y="11700149"/>
            <a:ext cx="11339437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>
                <a:latin typeface="Helvetica" pitchFamily="2" charset="0"/>
              </a:rPr>
              <a:t>The H</a:t>
            </a:r>
            <a:r>
              <a:rPr lang="en-US" sz="4500" b="1" baseline="-25000">
                <a:latin typeface="Helvetica" pitchFamily="2" charset="0"/>
              </a:rPr>
              <a:t>2</a:t>
            </a:r>
            <a:r>
              <a:rPr lang="en-US" sz="4500" b="1">
                <a:latin typeface="Helvetica" pitchFamily="2" charset="0"/>
              </a:rPr>
              <a:t>O</a:t>
            </a:r>
            <a:r>
              <a:rPr lang="en-US" sz="4500" b="1" baseline="-25000">
                <a:latin typeface="Helvetica" pitchFamily="2" charset="0"/>
              </a:rPr>
              <a:t>2</a:t>
            </a:r>
            <a:r>
              <a:rPr lang="en-US" sz="4500" b="1">
                <a:latin typeface="Helvetica" pitchFamily="2" charset="0"/>
              </a:rPr>
              <a:t> sensor will be functionalized using click chemistry to more accurately represent the clicked compound in cells. This compound will be tested in an analyte screening assay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A6C9FE47-1D1C-5ABD-B62A-D5672E9AB8CA}"/>
              </a:ext>
            </a:extLst>
          </p:cNvPr>
          <p:cNvGrpSpPr/>
          <p:nvPr/>
        </p:nvGrpSpPr>
        <p:grpSpPr>
          <a:xfrm>
            <a:off x="15930874" y="13203180"/>
            <a:ext cx="12383037" cy="4632233"/>
            <a:chOff x="7230462" y="18169154"/>
            <a:chExt cx="11614780" cy="3952924"/>
          </a:xfrm>
        </p:grpSpPr>
        <p:sp>
          <p:nvSpPr>
            <p:cNvPr id="46" name="Rounded Rectangle 45">
              <a:extLst>
                <a:ext uri="{FF2B5EF4-FFF2-40B4-BE49-F238E27FC236}">
                  <a16:creationId xmlns:a16="http://schemas.microsoft.com/office/drawing/2014/main" id="{DE9FD27E-5E5A-6064-7D49-6D61C9E95A2F}"/>
                </a:ext>
              </a:extLst>
            </p:cNvPr>
            <p:cNvSpPr/>
            <p:nvPr/>
          </p:nvSpPr>
          <p:spPr>
            <a:xfrm>
              <a:off x="7230462" y="18169154"/>
              <a:ext cx="3497148" cy="3845885"/>
            </a:xfrm>
            <a:prstGeom prst="roundRect">
              <a:avLst/>
            </a:prstGeom>
            <a:solidFill>
              <a:srgbClr val="FFE8F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5B69B78C-BF37-A5A9-031B-A2381F1D2068}"/>
                </a:ext>
              </a:extLst>
            </p:cNvPr>
            <p:cNvGrpSpPr/>
            <p:nvPr/>
          </p:nvGrpSpPr>
          <p:grpSpPr>
            <a:xfrm>
              <a:off x="7281357" y="18933217"/>
              <a:ext cx="2212533" cy="2829770"/>
              <a:chOff x="250515" y="1572727"/>
              <a:chExt cx="2212533" cy="2829770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DDD1633F-DD3B-0A34-76AF-EE2EAC6D62B8}"/>
                  </a:ext>
                </a:extLst>
              </p:cNvPr>
              <p:cNvGrpSpPr/>
              <p:nvPr/>
            </p:nvGrpSpPr>
            <p:grpSpPr>
              <a:xfrm>
                <a:off x="250515" y="1572727"/>
                <a:ext cx="2212533" cy="2829770"/>
                <a:chOff x="3011411" y="1723957"/>
                <a:chExt cx="1832888" cy="2410016"/>
              </a:xfrm>
            </p:grpSpPr>
            <p:sp>
              <p:nvSpPr>
                <p:cNvPr id="57" name="Moon 56">
                  <a:extLst>
                    <a:ext uri="{FF2B5EF4-FFF2-40B4-BE49-F238E27FC236}">
                      <a16:creationId xmlns:a16="http://schemas.microsoft.com/office/drawing/2014/main" id="{EA873EC6-4F38-1A59-7433-E95AAAE47F99}"/>
                    </a:ext>
                  </a:extLst>
                </p:cNvPr>
                <p:cNvSpPr/>
                <p:nvPr/>
              </p:nvSpPr>
              <p:spPr>
                <a:xfrm rot="16439460">
                  <a:off x="3854499" y="2018944"/>
                  <a:ext cx="87800" cy="377937"/>
                </a:xfrm>
                <a:prstGeom prst="mo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id="{B5B1F9EC-E76D-1A60-6403-EBFA22A77759}"/>
                    </a:ext>
                  </a:extLst>
                </p:cNvPr>
                <p:cNvSpPr/>
                <p:nvPr/>
              </p:nvSpPr>
              <p:spPr>
                <a:xfrm>
                  <a:off x="4086772" y="2067276"/>
                  <a:ext cx="757527" cy="137393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58">
                  <a:extLst>
                    <a:ext uri="{FF2B5EF4-FFF2-40B4-BE49-F238E27FC236}">
                      <a16:creationId xmlns:a16="http://schemas.microsoft.com/office/drawing/2014/main" id="{65C87457-DC84-F5BA-8E96-9ACADF76D824}"/>
                    </a:ext>
                  </a:extLst>
                </p:cNvPr>
                <p:cNvSpPr/>
                <p:nvPr/>
              </p:nvSpPr>
              <p:spPr>
                <a:xfrm rot="2036030">
                  <a:off x="3201940" y="1723957"/>
                  <a:ext cx="609900" cy="49038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Delay 60">
                  <a:extLst>
                    <a:ext uri="{FF2B5EF4-FFF2-40B4-BE49-F238E27FC236}">
                      <a16:creationId xmlns:a16="http://schemas.microsoft.com/office/drawing/2014/main" id="{29B59668-FAF8-5F6B-1140-EA0B6824F8C3}"/>
                    </a:ext>
                  </a:extLst>
                </p:cNvPr>
                <p:cNvSpPr/>
                <p:nvPr/>
              </p:nvSpPr>
              <p:spPr>
                <a:xfrm rot="5400000">
                  <a:off x="3498625" y="2856891"/>
                  <a:ext cx="1933823" cy="620341"/>
                </a:xfrm>
                <a:prstGeom prst="flowChartDelay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id="{A3565A58-81DC-831F-AF9E-EBEF643F1D3B}"/>
                    </a:ext>
                  </a:extLst>
                </p:cNvPr>
                <p:cNvSpPr/>
                <p:nvPr/>
              </p:nvSpPr>
              <p:spPr>
                <a:xfrm rot="2036030">
                  <a:off x="3011411" y="1782762"/>
                  <a:ext cx="824497" cy="17780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56" name="Delay 55">
                <a:extLst>
                  <a:ext uri="{FF2B5EF4-FFF2-40B4-BE49-F238E27FC236}">
                    <a16:creationId xmlns:a16="http://schemas.microsoft.com/office/drawing/2014/main" id="{02E3E979-B0C0-F5CB-EEF6-71FACEE9F886}"/>
                  </a:ext>
                </a:extLst>
              </p:cNvPr>
              <p:cNvSpPr/>
              <p:nvPr/>
            </p:nvSpPr>
            <p:spPr>
              <a:xfrm rot="5400000">
                <a:off x="1246375" y="3268600"/>
                <a:ext cx="1518916" cy="748833"/>
              </a:xfrm>
              <a:prstGeom prst="flowChartDelay">
                <a:avLst/>
              </a:prstGeom>
              <a:solidFill>
                <a:schemeClr val="tx2">
                  <a:lumMod val="10000"/>
                  <a:lumOff val="9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60341E5-CF09-44AB-F0F5-27EA086EBAE0}"/>
                </a:ext>
              </a:extLst>
            </p:cNvPr>
            <p:cNvSpPr txBox="1"/>
            <p:nvPr/>
          </p:nvSpPr>
          <p:spPr>
            <a:xfrm>
              <a:off x="7845263" y="18471275"/>
              <a:ext cx="27173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latin typeface="Helvetica" pitchFamily="2" charset="0"/>
                </a:rPr>
                <a:t>ABS Reagent </a:t>
              </a:r>
            </a:p>
          </p:txBody>
        </p:sp>
        <p:sp>
          <p:nvSpPr>
            <p:cNvPr id="65" name="Rounded Rectangle 64">
              <a:extLst>
                <a:ext uri="{FF2B5EF4-FFF2-40B4-BE49-F238E27FC236}">
                  <a16:creationId xmlns:a16="http://schemas.microsoft.com/office/drawing/2014/main" id="{031B24FA-F123-68FB-E96A-60C57C16139E}"/>
                </a:ext>
              </a:extLst>
            </p:cNvPr>
            <p:cNvSpPr/>
            <p:nvPr/>
          </p:nvSpPr>
          <p:spPr>
            <a:xfrm>
              <a:off x="11262375" y="18243168"/>
              <a:ext cx="3497148" cy="3782972"/>
            </a:xfrm>
            <a:prstGeom prst="roundRect">
              <a:avLst/>
            </a:prstGeom>
            <a:solidFill>
              <a:srgbClr val="FFE8F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4CE78A82-DA27-44BF-A291-9784560F8F4F}"/>
                </a:ext>
              </a:extLst>
            </p:cNvPr>
            <p:cNvGrpSpPr/>
            <p:nvPr/>
          </p:nvGrpSpPr>
          <p:grpSpPr>
            <a:xfrm>
              <a:off x="11397953" y="18862314"/>
              <a:ext cx="2212533" cy="2829770"/>
              <a:chOff x="250515" y="1572727"/>
              <a:chExt cx="2212533" cy="2829770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A02A152A-50B2-D5FE-59ED-8234EABAFA49}"/>
                  </a:ext>
                </a:extLst>
              </p:cNvPr>
              <p:cNvGrpSpPr/>
              <p:nvPr/>
            </p:nvGrpSpPr>
            <p:grpSpPr>
              <a:xfrm>
                <a:off x="250515" y="1572727"/>
                <a:ext cx="2212533" cy="2829770"/>
                <a:chOff x="3011411" y="1723957"/>
                <a:chExt cx="1832888" cy="2410016"/>
              </a:xfrm>
            </p:grpSpPr>
            <p:sp>
              <p:nvSpPr>
                <p:cNvPr id="69" name="Moon 68">
                  <a:extLst>
                    <a:ext uri="{FF2B5EF4-FFF2-40B4-BE49-F238E27FC236}">
                      <a16:creationId xmlns:a16="http://schemas.microsoft.com/office/drawing/2014/main" id="{16C18368-49E4-7BFD-E432-AA1ACE819560}"/>
                    </a:ext>
                  </a:extLst>
                </p:cNvPr>
                <p:cNvSpPr/>
                <p:nvPr/>
              </p:nvSpPr>
              <p:spPr>
                <a:xfrm rot="16439460">
                  <a:off x="3854499" y="2018944"/>
                  <a:ext cx="87800" cy="377937"/>
                </a:xfrm>
                <a:prstGeom prst="mo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1" name="Rectangle 70">
                  <a:extLst>
                    <a:ext uri="{FF2B5EF4-FFF2-40B4-BE49-F238E27FC236}">
                      <a16:creationId xmlns:a16="http://schemas.microsoft.com/office/drawing/2014/main" id="{79C193D1-0024-CBEE-43FE-2DCF7145F876}"/>
                    </a:ext>
                  </a:extLst>
                </p:cNvPr>
                <p:cNvSpPr/>
                <p:nvPr/>
              </p:nvSpPr>
              <p:spPr>
                <a:xfrm>
                  <a:off x="4086772" y="2067276"/>
                  <a:ext cx="757527" cy="137393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Rectangle 72">
                  <a:extLst>
                    <a:ext uri="{FF2B5EF4-FFF2-40B4-BE49-F238E27FC236}">
                      <a16:creationId xmlns:a16="http://schemas.microsoft.com/office/drawing/2014/main" id="{1A7CA535-CD2D-4A5C-AC96-5B45FE8A39CE}"/>
                    </a:ext>
                  </a:extLst>
                </p:cNvPr>
                <p:cNvSpPr/>
                <p:nvPr/>
              </p:nvSpPr>
              <p:spPr>
                <a:xfrm rot="2036030">
                  <a:off x="3201940" y="1723957"/>
                  <a:ext cx="609900" cy="49038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Delay 73">
                  <a:extLst>
                    <a:ext uri="{FF2B5EF4-FFF2-40B4-BE49-F238E27FC236}">
                      <a16:creationId xmlns:a16="http://schemas.microsoft.com/office/drawing/2014/main" id="{429635AD-AA80-717B-1513-CED58B9F254B}"/>
                    </a:ext>
                  </a:extLst>
                </p:cNvPr>
                <p:cNvSpPr/>
                <p:nvPr/>
              </p:nvSpPr>
              <p:spPr>
                <a:xfrm rot="5400000">
                  <a:off x="3498625" y="2856891"/>
                  <a:ext cx="1933823" cy="620341"/>
                </a:xfrm>
                <a:prstGeom prst="flowChartDelay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6" name="Rectangle 75">
                  <a:extLst>
                    <a:ext uri="{FF2B5EF4-FFF2-40B4-BE49-F238E27FC236}">
                      <a16:creationId xmlns:a16="http://schemas.microsoft.com/office/drawing/2014/main" id="{1EA1345A-813B-89C3-1430-463967B546EF}"/>
                    </a:ext>
                  </a:extLst>
                </p:cNvPr>
                <p:cNvSpPr/>
                <p:nvPr/>
              </p:nvSpPr>
              <p:spPr>
                <a:xfrm rot="2036030">
                  <a:off x="3011411" y="1782762"/>
                  <a:ext cx="824497" cy="17780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8" name="Delay 67">
                <a:extLst>
                  <a:ext uri="{FF2B5EF4-FFF2-40B4-BE49-F238E27FC236}">
                    <a16:creationId xmlns:a16="http://schemas.microsoft.com/office/drawing/2014/main" id="{1FCA5A01-9CAF-7038-4431-57FA193CBDCF}"/>
                  </a:ext>
                </a:extLst>
              </p:cNvPr>
              <p:cNvSpPr/>
              <p:nvPr/>
            </p:nvSpPr>
            <p:spPr>
              <a:xfrm rot="5400000">
                <a:off x="1246375" y="3268600"/>
                <a:ext cx="1518916" cy="748833"/>
              </a:xfrm>
              <a:prstGeom prst="flowChartDelay">
                <a:avLst/>
              </a:prstGeom>
              <a:solidFill>
                <a:schemeClr val="tx2">
                  <a:lumMod val="10000"/>
                  <a:lumOff val="9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8" name="Rounded Rectangle 77">
              <a:extLst>
                <a:ext uri="{FF2B5EF4-FFF2-40B4-BE49-F238E27FC236}">
                  <a16:creationId xmlns:a16="http://schemas.microsoft.com/office/drawing/2014/main" id="{A15A4C40-4F0B-5A8B-C150-CB5634ECF23E}"/>
                </a:ext>
              </a:extLst>
            </p:cNvPr>
            <p:cNvSpPr/>
            <p:nvPr/>
          </p:nvSpPr>
          <p:spPr>
            <a:xfrm>
              <a:off x="15348094" y="18169154"/>
              <a:ext cx="3497148" cy="3952924"/>
            </a:xfrm>
            <a:prstGeom prst="roundRect">
              <a:avLst/>
            </a:prstGeom>
            <a:solidFill>
              <a:srgbClr val="FFE8F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B97183F-975A-1E72-976B-80E996920A78}"/>
                </a:ext>
              </a:extLst>
            </p:cNvPr>
            <p:cNvGrpSpPr/>
            <p:nvPr/>
          </p:nvGrpSpPr>
          <p:grpSpPr>
            <a:xfrm>
              <a:off x="15621000" y="18821410"/>
              <a:ext cx="2212533" cy="2845286"/>
              <a:chOff x="6751832" y="1567975"/>
              <a:chExt cx="2212533" cy="2845286"/>
            </a:xfrm>
          </p:grpSpPr>
          <p:grpSp>
            <p:nvGrpSpPr>
              <p:cNvPr id="80" name="Group 79">
                <a:extLst>
                  <a:ext uri="{FF2B5EF4-FFF2-40B4-BE49-F238E27FC236}">
                    <a16:creationId xmlns:a16="http://schemas.microsoft.com/office/drawing/2014/main" id="{8CFA6373-9B6A-C724-74DF-FF5BDF012B49}"/>
                  </a:ext>
                </a:extLst>
              </p:cNvPr>
              <p:cNvGrpSpPr/>
              <p:nvPr/>
            </p:nvGrpSpPr>
            <p:grpSpPr>
              <a:xfrm>
                <a:off x="6751832" y="1567975"/>
                <a:ext cx="2212533" cy="2829770"/>
                <a:chOff x="3011411" y="1723957"/>
                <a:chExt cx="1832888" cy="2410016"/>
              </a:xfrm>
            </p:grpSpPr>
            <p:sp>
              <p:nvSpPr>
                <p:cNvPr id="82" name="Moon 81">
                  <a:extLst>
                    <a:ext uri="{FF2B5EF4-FFF2-40B4-BE49-F238E27FC236}">
                      <a16:creationId xmlns:a16="http://schemas.microsoft.com/office/drawing/2014/main" id="{BACA51B8-2536-6BF6-DB18-D74844807746}"/>
                    </a:ext>
                  </a:extLst>
                </p:cNvPr>
                <p:cNvSpPr/>
                <p:nvPr/>
              </p:nvSpPr>
              <p:spPr>
                <a:xfrm rot="16439460">
                  <a:off x="3854499" y="2018944"/>
                  <a:ext cx="87800" cy="377937"/>
                </a:xfrm>
                <a:prstGeom prst="mo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>
                  <a:extLst>
                    <a:ext uri="{FF2B5EF4-FFF2-40B4-BE49-F238E27FC236}">
                      <a16:creationId xmlns:a16="http://schemas.microsoft.com/office/drawing/2014/main" id="{995F605A-AE28-3121-8F95-FB7781BB9270}"/>
                    </a:ext>
                  </a:extLst>
                </p:cNvPr>
                <p:cNvSpPr/>
                <p:nvPr/>
              </p:nvSpPr>
              <p:spPr>
                <a:xfrm>
                  <a:off x="4086772" y="2067276"/>
                  <a:ext cx="757527" cy="137393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Rectangle 83">
                  <a:extLst>
                    <a:ext uri="{FF2B5EF4-FFF2-40B4-BE49-F238E27FC236}">
                      <a16:creationId xmlns:a16="http://schemas.microsoft.com/office/drawing/2014/main" id="{A628CB8C-6405-2ABA-0049-3AEFC4E11755}"/>
                    </a:ext>
                  </a:extLst>
                </p:cNvPr>
                <p:cNvSpPr/>
                <p:nvPr/>
              </p:nvSpPr>
              <p:spPr>
                <a:xfrm rot="2036030">
                  <a:off x="3201940" y="1723957"/>
                  <a:ext cx="609900" cy="49038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Delay 84">
                  <a:extLst>
                    <a:ext uri="{FF2B5EF4-FFF2-40B4-BE49-F238E27FC236}">
                      <a16:creationId xmlns:a16="http://schemas.microsoft.com/office/drawing/2014/main" id="{2EEB07D7-C03D-6354-269F-EB26FD9E21F9}"/>
                    </a:ext>
                  </a:extLst>
                </p:cNvPr>
                <p:cNvSpPr/>
                <p:nvPr/>
              </p:nvSpPr>
              <p:spPr>
                <a:xfrm rot="5400000">
                  <a:off x="3498625" y="2856891"/>
                  <a:ext cx="1933823" cy="620341"/>
                </a:xfrm>
                <a:prstGeom prst="flowChartDelay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id="{94198897-42CC-A795-D833-FE17C3CFE721}"/>
                    </a:ext>
                  </a:extLst>
                </p:cNvPr>
                <p:cNvSpPr/>
                <p:nvPr/>
              </p:nvSpPr>
              <p:spPr>
                <a:xfrm rot="2036030">
                  <a:off x="3011411" y="1782762"/>
                  <a:ext cx="824497" cy="17780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81" name="Delay 80">
                <a:extLst>
                  <a:ext uri="{FF2B5EF4-FFF2-40B4-BE49-F238E27FC236}">
                    <a16:creationId xmlns:a16="http://schemas.microsoft.com/office/drawing/2014/main" id="{3BA007F9-23C2-F66C-90EE-3B0C9ECC4981}"/>
                  </a:ext>
                </a:extLst>
              </p:cNvPr>
              <p:cNvSpPr/>
              <p:nvPr/>
            </p:nvSpPr>
            <p:spPr>
              <a:xfrm rot="5400000">
                <a:off x="7747692" y="3279386"/>
                <a:ext cx="1518916" cy="748833"/>
              </a:xfrm>
              <a:prstGeom prst="flowChartDelay">
                <a:avLst/>
              </a:prstGeom>
              <a:solidFill>
                <a:schemeClr val="tx2">
                  <a:lumMod val="10000"/>
                  <a:lumOff val="90000"/>
                </a:schemeClr>
              </a:solidFill>
              <a:ln w="28575">
                <a:solidFill>
                  <a:schemeClr val="tx1"/>
                </a:solidFill>
              </a:ln>
              <a:effectLst>
                <a:glow rad="228600">
                  <a:srgbClr val="00ED00">
                    <a:alpha val="81303"/>
                  </a:srgbClr>
                </a:glo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BD112D5C-DF5B-91B7-440B-8B9E5D78FD58}"/>
                </a:ext>
              </a:extLst>
            </p:cNvPr>
            <p:cNvCxnSpPr/>
            <p:nvPr/>
          </p:nvCxnSpPr>
          <p:spPr>
            <a:xfrm>
              <a:off x="10727610" y="20390586"/>
              <a:ext cx="5590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1667947C-9287-FA28-2174-EF5232C8B9C0}"/>
                </a:ext>
              </a:extLst>
            </p:cNvPr>
            <p:cNvCxnSpPr/>
            <p:nvPr/>
          </p:nvCxnSpPr>
          <p:spPr>
            <a:xfrm>
              <a:off x="14783758" y="20443496"/>
              <a:ext cx="5590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67671EB6-19CC-A384-80D9-F255634A7C9C}"/>
                </a:ext>
              </a:extLst>
            </p:cNvPr>
            <p:cNvSpPr txBox="1"/>
            <p:nvPr/>
          </p:nvSpPr>
          <p:spPr>
            <a:xfrm>
              <a:off x="12196728" y="18347625"/>
              <a:ext cx="21076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latin typeface="Helvetica" pitchFamily="2" charset="0"/>
                </a:rPr>
                <a:t>Analyte</a:t>
              </a:r>
              <a:r>
                <a:rPr lang="en-US" sz="2400"/>
                <a:t> H</a:t>
              </a:r>
              <a:r>
                <a:rPr lang="en-US" sz="2400" baseline="-25000"/>
                <a:t>2</a:t>
              </a:r>
              <a:r>
                <a:rPr lang="en-US" sz="2400"/>
                <a:t>O</a:t>
              </a:r>
              <a:r>
                <a:rPr lang="en-US" sz="2400" baseline="-25000"/>
                <a:t>2</a:t>
              </a:r>
            </a:p>
          </p:txBody>
        </p:sp>
        <p:cxnSp>
          <p:nvCxnSpPr>
            <p:cNvPr id="90" name="Curved Connector 89">
              <a:extLst>
                <a:ext uri="{FF2B5EF4-FFF2-40B4-BE49-F238E27FC236}">
                  <a16:creationId xmlns:a16="http://schemas.microsoft.com/office/drawing/2014/main" id="{60E62843-036D-6DF0-1227-293380C8F38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2989225" y="18872014"/>
              <a:ext cx="459551" cy="284917"/>
            </a:xfrm>
            <a:prstGeom prst="curvedConnector3">
              <a:avLst>
                <a:gd name="adj1" fmla="val 50000"/>
              </a:avLst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1" name="Curved Connector 90">
              <a:extLst>
                <a:ext uri="{FF2B5EF4-FFF2-40B4-BE49-F238E27FC236}">
                  <a16:creationId xmlns:a16="http://schemas.microsoft.com/office/drawing/2014/main" id="{05C50612-9DAE-91A1-594F-E1B253BA6FF1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8916870" y="18940032"/>
              <a:ext cx="459551" cy="284917"/>
            </a:xfrm>
            <a:prstGeom prst="curvedConnector3">
              <a:avLst>
                <a:gd name="adj1" fmla="val 50000"/>
              </a:avLst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9B2A607D-DAF1-6F96-0570-DD821A059AAC}"/>
                </a:ext>
              </a:extLst>
            </p:cNvPr>
            <p:cNvSpPr txBox="1"/>
            <p:nvPr/>
          </p:nvSpPr>
          <p:spPr>
            <a:xfrm>
              <a:off x="16322508" y="18311968"/>
              <a:ext cx="210761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latin typeface="Helvetica" pitchFamily="2" charset="0"/>
                </a:rPr>
                <a:t>Fluorescence Turn-on</a:t>
              </a:r>
              <a:endParaRPr lang="en-US" sz="2400"/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F65A3E18-72EA-6B2A-7B21-8AF9C24584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2779" y="10917400"/>
            <a:ext cx="12692658" cy="979245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BBA93F2-069C-43D7-3C58-DB11412281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927" y="24035100"/>
            <a:ext cx="13692224" cy="872847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BE4636ED-F99C-7A1F-ED2B-7BACB8614D8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836482" y="6560060"/>
            <a:ext cx="14488039" cy="4767273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21D30C0A-A650-4D37-679D-8BD293AA906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51087" y="4826441"/>
            <a:ext cx="14190026" cy="466921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D37AB8D9-F492-D4C0-E555-7AE0D48218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329952" y="10133835"/>
            <a:ext cx="8467794" cy="3048406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68C44013-2420-C877-8E78-98C8562D32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416579" y="8666395"/>
            <a:ext cx="9968107" cy="2891512"/>
          </a:xfrm>
          <a:prstGeom prst="rect">
            <a:avLst/>
          </a:prstGeom>
        </p:spPr>
      </p:pic>
      <p:sp>
        <p:nvSpPr>
          <p:cNvPr id="1720" name="Rectangle 1719">
            <a:extLst>
              <a:ext uri="{FF2B5EF4-FFF2-40B4-BE49-F238E27FC236}">
                <a16:creationId xmlns:a16="http://schemas.microsoft.com/office/drawing/2014/main" id="{D14B6F25-462A-70BF-4A75-B01D8D7E1993}"/>
              </a:ext>
            </a:extLst>
          </p:cNvPr>
          <p:cNvSpPr/>
          <p:nvPr/>
        </p:nvSpPr>
        <p:spPr>
          <a:xfrm>
            <a:off x="10593943" y="19202400"/>
            <a:ext cx="2006836" cy="4917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19" name="TextBox 1718">
            <a:extLst>
              <a:ext uri="{FF2B5EF4-FFF2-40B4-BE49-F238E27FC236}">
                <a16:creationId xmlns:a16="http://schemas.microsoft.com/office/drawing/2014/main" id="{AC3CD7C2-1317-719E-2AE4-3F4306505AA2}"/>
              </a:ext>
            </a:extLst>
          </p:cNvPr>
          <p:cNvSpPr txBox="1"/>
          <p:nvPr/>
        </p:nvSpPr>
        <p:spPr>
          <a:xfrm>
            <a:off x="10499169" y="19163568"/>
            <a:ext cx="2055691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00">
                <a:solidFill>
                  <a:srgbClr val="221E20"/>
                </a:solidFill>
              </a:rPr>
              <a:t>Peroxisome</a:t>
            </a:r>
          </a:p>
        </p:txBody>
      </p:sp>
    </p:spTree>
    <p:extLst>
      <p:ext uri="{BB962C8B-B14F-4D97-AF65-F5344CB8AC3E}">
        <p14:creationId xmlns:p14="http://schemas.microsoft.com/office/powerpoint/2010/main" val="279689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d2f21c3-21fa-464a-9424-fda275f0ed0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6ECAC460A75E42B8EE8F334E000BDB" ma:contentTypeVersion="10" ma:contentTypeDescription="Create a new document." ma:contentTypeScope="" ma:versionID="c805f7ac70bf464c64007d4750908e2b">
  <xsd:schema xmlns:xsd="http://www.w3.org/2001/XMLSchema" xmlns:xs="http://www.w3.org/2001/XMLSchema" xmlns:p="http://schemas.microsoft.com/office/2006/metadata/properties" xmlns:ns2="1d2f21c3-21fa-464a-9424-fda275f0ed03" targetNamespace="http://schemas.microsoft.com/office/2006/metadata/properties" ma:root="true" ma:fieldsID="ad3cc08e6a7d2a57fdf0ff0a04bbeba6" ns2:_="">
    <xsd:import namespace="1d2f21c3-21fa-464a-9424-fda275f0ed0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2f21c3-21fa-464a-9424-fda275f0ed03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04022ad-ef34-4d1e-9200-18c9974f96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A24C63-043F-4691-8314-9A84756B1778}">
  <ds:schemaRefs>
    <ds:schemaRef ds:uri="1d2f21c3-21fa-464a-9424-fda275f0ed0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3570A1A-09F4-42C4-A968-B324FE95BD10}">
  <ds:schemaRefs>
    <ds:schemaRef ds:uri="1d2f21c3-21fa-464a-9424-fda275f0ed0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EDD726A-9991-4D7B-A0FE-FB6341FB86F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d6241893-512d-46dc-8d2b-be47e25f5666}" enabled="0" method="" siteId="{d6241893-512d-46dc-8d2b-be47e25f5666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Golder</dc:creator>
  <cp:revision>1</cp:revision>
  <cp:lastPrinted>2017-06-23T16:47:27Z</cp:lastPrinted>
  <dcterms:created xsi:type="dcterms:W3CDTF">2013-02-28T14:33:35Z</dcterms:created>
  <dcterms:modified xsi:type="dcterms:W3CDTF">2026-04-09T21:50:53Z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0x0101009F6ECAC460A75E42B8EE8F334E000BDB</vt:lpwstr>
  </property>
  <property fmtid="{D5CDD505-2E9C-101B-9397-08002B2CF9AE}" pid="3" name="MediaServiceImageTags">
    <vt:lpwstr/>
  </property>
</Properties>
</file>